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3.xml.rels" ContentType="application/vnd.openxmlformats-package.relationships+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6.png" ContentType="image/png"/>
  <Override PartName="/ppt/media/image15.png" ContentType="image/png"/>
  <Override PartName="/ppt/media/image14.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media/image7.png" ContentType="image/png"/>
  <Override PartName="/ppt/media/image12.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36"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37"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38"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39"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40"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97B3F361-F9B0-4C96-A753-A156904D7662}"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 Target="../slides/slide6.xml"/><Relationship Id="rId3"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sldImg"/>
          </p:nvPr>
        </p:nvSpPr>
        <p:spPr>
          <a:xfrm>
            <a:off x="1371600" y="764280"/>
            <a:ext cx="5028480" cy="3771360"/>
          </a:xfrm>
          <a:prstGeom prst="rect">
            <a:avLst/>
          </a:prstGeom>
        </p:spPr>
      </p:sp>
      <p:sp>
        <p:nvSpPr>
          <p:cNvPr id="18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The people who came before me </a:t>
            </a:r>
            <a:endParaRPr b="0" lang="en-US" sz="2000" spc="-1" strike="noStrike">
              <a:latin typeface="Arial"/>
            </a:endParaRPr>
          </a:p>
          <a:p>
            <a:endParaRPr b="0" lang="en-US" sz="2000" spc="-1" strike="noStrike">
              <a:latin typeface="Arial"/>
            </a:endParaRPr>
          </a:p>
          <a:p>
            <a:r>
              <a:rPr b="0" lang="en-US" sz="2000" spc="-1" strike="noStrike">
                <a:latin typeface="Arial"/>
              </a:rPr>
              <a:t>Good to note there are more white men named mark on this slide then there are women of colour but here we are...</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sldImg"/>
          </p:nvPr>
        </p:nvSpPr>
        <p:spPr>
          <a:xfrm>
            <a:off x="1371600" y="764280"/>
            <a:ext cx="5028480" cy="3771360"/>
          </a:xfrm>
          <a:prstGeom prst="rect">
            <a:avLst/>
          </a:prstGeom>
        </p:spPr>
      </p:sp>
      <p:sp>
        <p:nvSpPr>
          <p:cNvPr id="191"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Ask if anyone knows what this is</a:t>
            </a:r>
            <a:endParaRPr b="0" lang="en-US" sz="2000" spc="-1" strike="noStrike">
              <a:latin typeface="Arial"/>
            </a:endParaRPr>
          </a:p>
          <a:p>
            <a:endParaRPr b="0" lang="en-US" sz="2000" spc="-1" strike="noStrike">
              <a:latin typeface="Arial"/>
            </a:endParaRPr>
          </a:p>
          <a:p>
            <a:r>
              <a:rPr b="0" lang="en-US" sz="2000" spc="-1" strike="noStrike">
                <a:latin typeface="Arial"/>
              </a:rPr>
              <a:t>Northern right whale – a great marine example of “WHY” we use models in ecology to ask ecological (and management-related) questions</a:t>
            </a:r>
            <a:endParaRPr b="0" lang="en-US" sz="2000" spc="-1" strike="noStrike">
              <a:latin typeface="Arial"/>
            </a:endParaRPr>
          </a:p>
          <a:p>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sldImg"/>
          </p:nvPr>
        </p:nvSpPr>
        <p:spPr>
          <a:xfrm>
            <a:off x="1371600" y="764280"/>
            <a:ext cx="5028480" cy="3771360"/>
          </a:xfrm>
          <a:prstGeom prst="rect">
            <a:avLst/>
          </a:prstGeom>
        </p:spPr>
      </p:sp>
      <p:sp>
        <p:nvSpPr>
          <p:cNvPr id="19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Because of their docile nature, their slow surface-skimming feeding behaviors, their tendencies to stay close to the coast, and their high blubber content (which makes them float when they are killed, and which produced high yields of whale oil), right whales were once a preferred target for whalers. </a:t>
            </a:r>
            <a:endParaRPr b="0" lang="en-US" sz="2000" spc="-1" strike="noStrike">
              <a:latin typeface="Arial"/>
            </a:endParaRPr>
          </a:p>
        </p:txBody>
      </p:sp>
      <p:pic>
        <p:nvPicPr>
          <p:cNvPr id="194" name="" descr=""/>
          <p:cNvPicPr/>
          <p:nvPr/>
        </p:nvPicPr>
        <p:blipFill>
          <a:blip r:embed="rId1"/>
          <a:stretch/>
        </p:blipFill>
        <p:spPr>
          <a:xfrm>
            <a:off x="1475280" y="1083240"/>
            <a:ext cx="4849200" cy="2727360"/>
          </a:xfrm>
          <a:prstGeom prst="rect">
            <a:avLst/>
          </a:prstGeom>
          <a:ln>
            <a:noFill/>
          </a:ln>
        </p:spPr>
      </p:pic>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sldImg"/>
          </p:nvPr>
        </p:nvSpPr>
        <p:spPr>
          <a:xfrm>
            <a:off x="1371600" y="764280"/>
            <a:ext cx="5028480" cy="3771360"/>
          </a:xfrm>
          <a:prstGeom prst="rect">
            <a:avLst/>
          </a:prstGeom>
        </p:spPr>
      </p:sp>
      <p:sp>
        <p:nvSpPr>
          <p:cNvPr id="196"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The problem is: we don’t actually KNOW how the whales will grow next year, we can only guess. And given limited resources, we have to make some assumptions about how a population will grow. In order to do that, let’s frame it mathematically</a:t>
            </a:r>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type="sldImg"/>
          </p:nvPr>
        </p:nvSpPr>
        <p:spPr>
          <a:xfrm>
            <a:off x="1371600" y="764280"/>
            <a:ext cx="5028480" cy="3771360"/>
          </a:xfrm>
          <a:prstGeom prst="rect">
            <a:avLst/>
          </a:prstGeom>
        </p:spPr>
      </p:sp>
      <p:sp>
        <p:nvSpPr>
          <p:cNvPr id="198"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The problem is: we don’t actually KNOW how the whales will grow next year, we can only guess. And given limited resources, we have to make some assumptions about how a population will grow. In order to do that, let’s frame it mathematically</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3" name="PlaceHolder 2"/>
          <p:cNvSpPr>
            <a:spLocks noGrp="1"/>
          </p:cNvSpPr>
          <p:nvPr>
            <p:ph type="body"/>
          </p:nvPr>
        </p:nvSpPr>
        <p:spPr>
          <a:xfrm>
            <a:off x="822960" y="1845720"/>
            <a:ext cx="754344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34" name="PlaceHolder 3"/>
          <p:cNvSpPr>
            <a:spLocks noGrp="1"/>
          </p:cNvSpPr>
          <p:nvPr>
            <p:ph type="body"/>
          </p:nvPr>
        </p:nvSpPr>
        <p:spPr>
          <a:xfrm>
            <a:off x="822960" y="3947040"/>
            <a:ext cx="7543440" cy="19188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6" name="PlaceHolder 2"/>
          <p:cNvSpPr>
            <a:spLocks noGrp="1"/>
          </p:cNvSpPr>
          <p:nvPr>
            <p:ph type="body"/>
          </p:nvPr>
        </p:nvSpPr>
        <p:spPr>
          <a:xfrm>
            <a:off x="822960" y="184572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37" name="PlaceHolder 3"/>
          <p:cNvSpPr>
            <a:spLocks noGrp="1"/>
          </p:cNvSpPr>
          <p:nvPr>
            <p:ph type="body"/>
          </p:nvPr>
        </p:nvSpPr>
        <p:spPr>
          <a:xfrm>
            <a:off x="4688280" y="184572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38" name="PlaceHolder 4"/>
          <p:cNvSpPr>
            <a:spLocks noGrp="1"/>
          </p:cNvSpPr>
          <p:nvPr>
            <p:ph type="body"/>
          </p:nvPr>
        </p:nvSpPr>
        <p:spPr>
          <a:xfrm>
            <a:off x="822960" y="394704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39" name="PlaceHolder 5"/>
          <p:cNvSpPr>
            <a:spLocks noGrp="1"/>
          </p:cNvSpPr>
          <p:nvPr>
            <p:ph type="body"/>
          </p:nvPr>
        </p:nvSpPr>
        <p:spPr>
          <a:xfrm>
            <a:off x="4688280" y="394704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1" name="PlaceHolder 2"/>
          <p:cNvSpPr>
            <a:spLocks noGrp="1"/>
          </p:cNvSpPr>
          <p:nvPr>
            <p:ph type="body"/>
          </p:nvPr>
        </p:nvSpPr>
        <p:spPr>
          <a:xfrm>
            <a:off x="822960" y="1845720"/>
            <a:ext cx="242892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42" name="PlaceHolder 3"/>
          <p:cNvSpPr>
            <a:spLocks noGrp="1"/>
          </p:cNvSpPr>
          <p:nvPr>
            <p:ph type="body"/>
          </p:nvPr>
        </p:nvSpPr>
        <p:spPr>
          <a:xfrm>
            <a:off x="3373560" y="1845720"/>
            <a:ext cx="242892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43" name="PlaceHolder 4"/>
          <p:cNvSpPr>
            <a:spLocks noGrp="1"/>
          </p:cNvSpPr>
          <p:nvPr>
            <p:ph type="body"/>
          </p:nvPr>
        </p:nvSpPr>
        <p:spPr>
          <a:xfrm>
            <a:off x="5924520" y="1845720"/>
            <a:ext cx="242892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44" name="PlaceHolder 5"/>
          <p:cNvSpPr>
            <a:spLocks noGrp="1"/>
          </p:cNvSpPr>
          <p:nvPr>
            <p:ph type="body"/>
          </p:nvPr>
        </p:nvSpPr>
        <p:spPr>
          <a:xfrm>
            <a:off x="822960" y="3947040"/>
            <a:ext cx="242892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45" name="PlaceHolder 6"/>
          <p:cNvSpPr>
            <a:spLocks noGrp="1"/>
          </p:cNvSpPr>
          <p:nvPr>
            <p:ph type="body"/>
          </p:nvPr>
        </p:nvSpPr>
        <p:spPr>
          <a:xfrm>
            <a:off x="3373560" y="3947040"/>
            <a:ext cx="242892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46" name="PlaceHolder 7"/>
          <p:cNvSpPr>
            <a:spLocks noGrp="1"/>
          </p:cNvSpPr>
          <p:nvPr>
            <p:ph type="body"/>
          </p:nvPr>
        </p:nvSpPr>
        <p:spPr>
          <a:xfrm>
            <a:off x="5924520" y="3947040"/>
            <a:ext cx="2428920" cy="19188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type="subTitle"/>
          </p:nvPr>
        </p:nvSpPr>
        <p:spPr>
          <a:xfrm>
            <a:off x="822960" y="1845720"/>
            <a:ext cx="7543440" cy="4023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8" name="PlaceHolder 2"/>
          <p:cNvSpPr>
            <a:spLocks noGrp="1"/>
          </p:cNvSpPr>
          <p:nvPr>
            <p:ph type="body"/>
          </p:nvPr>
        </p:nvSpPr>
        <p:spPr>
          <a:xfrm>
            <a:off x="822960" y="1845720"/>
            <a:ext cx="7543440" cy="40230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type="body"/>
          </p:nvPr>
        </p:nvSpPr>
        <p:spPr>
          <a:xfrm>
            <a:off x="822960" y="1845720"/>
            <a:ext cx="3681000" cy="4023000"/>
          </a:xfrm>
          <a:prstGeom prst="rect">
            <a:avLst/>
          </a:prstGeom>
        </p:spPr>
        <p:txBody>
          <a:bodyPr lIns="0" rIns="0" tIns="0" bIns="0">
            <a:normAutofit/>
          </a:bodyPr>
          <a:p>
            <a:endParaRPr b="0" lang="en-US" sz="2000" spc="-1" strike="noStrike">
              <a:solidFill>
                <a:srgbClr val="404040"/>
              </a:solidFill>
              <a:latin typeface="Calibri"/>
            </a:endParaRPr>
          </a:p>
        </p:txBody>
      </p:sp>
      <p:sp>
        <p:nvSpPr>
          <p:cNvPr id="61" name="PlaceHolder 3"/>
          <p:cNvSpPr>
            <a:spLocks noGrp="1"/>
          </p:cNvSpPr>
          <p:nvPr>
            <p:ph type="body"/>
          </p:nvPr>
        </p:nvSpPr>
        <p:spPr>
          <a:xfrm>
            <a:off x="4688280" y="1845720"/>
            <a:ext cx="3681000" cy="40230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2"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3" name="PlaceHolder 1"/>
          <p:cNvSpPr>
            <a:spLocks noGrp="1"/>
          </p:cNvSpPr>
          <p:nvPr>
            <p:ph type="subTitle"/>
          </p:nvPr>
        </p:nvSpPr>
        <p:spPr>
          <a:xfrm>
            <a:off x="822960" y="286560"/>
            <a:ext cx="7543440" cy="6724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5" name="PlaceHolder 2"/>
          <p:cNvSpPr>
            <a:spLocks noGrp="1"/>
          </p:cNvSpPr>
          <p:nvPr>
            <p:ph type="body"/>
          </p:nvPr>
        </p:nvSpPr>
        <p:spPr>
          <a:xfrm>
            <a:off x="822960" y="184572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66" name="PlaceHolder 3"/>
          <p:cNvSpPr>
            <a:spLocks noGrp="1"/>
          </p:cNvSpPr>
          <p:nvPr>
            <p:ph type="body"/>
          </p:nvPr>
        </p:nvSpPr>
        <p:spPr>
          <a:xfrm>
            <a:off x="4688280" y="1845720"/>
            <a:ext cx="3681000" cy="4023000"/>
          </a:xfrm>
          <a:prstGeom prst="rect">
            <a:avLst/>
          </a:prstGeom>
        </p:spPr>
        <p:txBody>
          <a:bodyPr lIns="0" rIns="0" tIns="0" bIns="0">
            <a:normAutofit/>
          </a:bodyPr>
          <a:p>
            <a:endParaRPr b="0" lang="en-US" sz="2000" spc="-1" strike="noStrike">
              <a:solidFill>
                <a:srgbClr val="404040"/>
              </a:solidFill>
              <a:latin typeface="Calibri"/>
            </a:endParaRPr>
          </a:p>
        </p:txBody>
      </p:sp>
      <p:sp>
        <p:nvSpPr>
          <p:cNvPr id="67" name="PlaceHolder 4"/>
          <p:cNvSpPr>
            <a:spLocks noGrp="1"/>
          </p:cNvSpPr>
          <p:nvPr>
            <p:ph type="body"/>
          </p:nvPr>
        </p:nvSpPr>
        <p:spPr>
          <a:xfrm>
            <a:off x="822960" y="394704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 name="PlaceHolder 2"/>
          <p:cNvSpPr>
            <a:spLocks noGrp="1"/>
          </p:cNvSpPr>
          <p:nvPr>
            <p:ph type="subTitle"/>
          </p:nvPr>
        </p:nvSpPr>
        <p:spPr>
          <a:xfrm>
            <a:off x="822960" y="1845720"/>
            <a:ext cx="7543440" cy="4023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9" name="PlaceHolder 2"/>
          <p:cNvSpPr>
            <a:spLocks noGrp="1"/>
          </p:cNvSpPr>
          <p:nvPr>
            <p:ph type="body"/>
          </p:nvPr>
        </p:nvSpPr>
        <p:spPr>
          <a:xfrm>
            <a:off x="822960" y="1845720"/>
            <a:ext cx="3681000" cy="4023000"/>
          </a:xfrm>
          <a:prstGeom prst="rect">
            <a:avLst/>
          </a:prstGeom>
        </p:spPr>
        <p:txBody>
          <a:bodyPr lIns="0" rIns="0" tIns="0" bIns="0">
            <a:normAutofit/>
          </a:bodyPr>
          <a:p>
            <a:endParaRPr b="0" lang="en-US" sz="2000" spc="-1" strike="noStrike">
              <a:solidFill>
                <a:srgbClr val="404040"/>
              </a:solidFill>
              <a:latin typeface="Calibri"/>
            </a:endParaRPr>
          </a:p>
        </p:txBody>
      </p:sp>
      <p:sp>
        <p:nvSpPr>
          <p:cNvPr id="70" name="PlaceHolder 3"/>
          <p:cNvSpPr>
            <a:spLocks noGrp="1"/>
          </p:cNvSpPr>
          <p:nvPr>
            <p:ph type="body"/>
          </p:nvPr>
        </p:nvSpPr>
        <p:spPr>
          <a:xfrm>
            <a:off x="4688280" y="184572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71" name="PlaceHolder 4"/>
          <p:cNvSpPr>
            <a:spLocks noGrp="1"/>
          </p:cNvSpPr>
          <p:nvPr>
            <p:ph type="body"/>
          </p:nvPr>
        </p:nvSpPr>
        <p:spPr>
          <a:xfrm>
            <a:off x="4688280" y="394704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3" name="PlaceHolder 2"/>
          <p:cNvSpPr>
            <a:spLocks noGrp="1"/>
          </p:cNvSpPr>
          <p:nvPr>
            <p:ph type="body"/>
          </p:nvPr>
        </p:nvSpPr>
        <p:spPr>
          <a:xfrm>
            <a:off x="822960" y="184572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74" name="PlaceHolder 3"/>
          <p:cNvSpPr>
            <a:spLocks noGrp="1"/>
          </p:cNvSpPr>
          <p:nvPr>
            <p:ph type="body"/>
          </p:nvPr>
        </p:nvSpPr>
        <p:spPr>
          <a:xfrm>
            <a:off x="4688280" y="184572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75" name="PlaceHolder 4"/>
          <p:cNvSpPr>
            <a:spLocks noGrp="1"/>
          </p:cNvSpPr>
          <p:nvPr>
            <p:ph type="body"/>
          </p:nvPr>
        </p:nvSpPr>
        <p:spPr>
          <a:xfrm>
            <a:off x="822960" y="3947040"/>
            <a:ext cx="7543440" cy="19188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7" name="PlaceHolder 2"/>
          <p:cNvSpPr>
            <a:spLocks noGrp="1"/>
          </p:cNvSpPr>
          <p:nvPr>
            <p:ph type="body"/>
          </p:nvPr>
        </p:nvSpPr>
        <p:spPr>
          <a:xfrm>
            <a:off x="822960" y="1845720"/>
            <a:ext cx="754344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78" name="PlaceHolder 3"/>
          <p:cNvSpPr>
            <a:spLocks noGrp="1"/>
          </p:cNvSpPr>
          <p:nvPr>
            <p:ph type="body"/>
          </p:nvPr>
        </p:nvSpPr>
        <p:spPr>
          <a:xfrm>
            <a:off x="822960" y="3947040"/>
            <a:ext cx="7543440" cy="19188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0" name="PlaceHolder 2"/>
          <p:cNvSpPr>
            <a:spLocks noGrp="1"/>
          </p:cNvSpPr>
          <p:nvPr>
            <p:ph type="body"/>
          </p:nvPr>
        </p:nvSpPr>
        <p:spPr>
          <a:xfrm>
            <a:off x="822960" y="184572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81" name="PlaceHolder 3"/>
          <p:cNvSpPr>
            <a:spLocks noGrp="1"/>
          </p:cNvSpPr>
          <p:nvPr>
            <p:ph type="body"/>
          </p:nvPr>
        </p:nvSpPr>
        <p:spPr>
          <a:xfrm>
            <a:off x="4688280" y="184572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82" name="PlaceHolder 4"/>
          <p:cNvSpPr>
            <a:spLocks noGrp="1"/>
          </p:cNvSpPr>
          <p:nvPr>
            <p:ph type="body"/>
          </p:nvPr>
        </p:nvSpPr>
        <p:spPr>
          <a:xfrm>
            <a:off x="822960" y="394704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83" name="PlaceHolder 5"/>
          <p:cNvSpPr>
            <a:spLocks noGrp="1"/>
          </p:cNvSpPr>
          <p:nvPr>
            <p:ph type="body"/>
          </p:nvPr>
        </p:nvSpPr>
        <p:spPr>
          <a:xfrm>
            <a:off x="4688280" y="394704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5" name="PlaceHolder 2"/>
          <p:cNvSpPr>
            <a:spLocks noGrp="1"/>
          </p:cNvSpPr>
          <p:nvPr>
            <p:ph type="body"/>
          </p:nvPr>
        </p:nvSpPr>
        <p:spPr>
          <a:xfrm>
            <a:off x="822960" y="1845720"/>
            <a:ext cx="242892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86" name="PlaceHolder 3"/>
          <p:cNvSpPr>
            <a:spLocks noGrp="1"/>
          </p:cNvSpPr>
          <p:nvPr>
            <p:ph type="body"/>
          </p:nvPr>
        </p:nvSpPr>
        <p:spPr>
          <a:xfrm>
            <a:off x="3373560" y="1845720"/>
            <a:ext cx="242892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87" name="PlaceHolder 4"/>
          <p:cNvSpPr>
            <a:spLocks noGrp="1"/>
          </p:cNvSpPr>
          <p:nvPr>
            <p:ph type="body"/>
          </p:nvPr>
        </p:nvSpPr>
        <p:spPr>
          <a:xfrm>
            <a:off x="5924520" y="1845720"/>
            <a:ext cx="242892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88" name="PlaceHolder 5"/>
          <p:cNvSpPr>
            <a:spLocks noGrp="1"/>
          </p:cNvSpPr>
          <p:nvPr>
            <p:ph type="body"/>
          </p:nvPr>
        </p:nvSpPr>
        <p:spPr>
          <a:xfrm>
            <a:off x="822960" y="3947040"/>
            <a:ext cx="242892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89" name="PlaceHolder 6"/>
          <p:cNvSpPr>
            <a:spLocks noGrp="1"/>
          </p:cNvSpPr>
          <p:nvPr>
            <p:ph type="body"/>
          </p:nvPr>
        </p:nvSpPr>
        <p:spPr>
          <a:xfrm>
            <a:off x="3373560" y="3947040"/>
            <a:ext cx="242892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90" name="PlaceHolder 7"/>
          <p:cNvSpPr>
            <a:spLocks noGrp="1"/>
          </p:cNvSpPr>
          <p:nvPr>
            <p:ph type="body"/>
          </p:nvPr>
        </p:nvSpPr>
        <p:spPr>
          <a:xfrm>
            <a:off x="5924520" y="3947040"/>
            <a:ext cx="2428920" cy="19188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0" name="PlaceHolder 2"/>
          <p:cNvSpPr>
            <a:spLocks noGrp="1"/>
          </p:cNvSpPr>
          <p:nvPr>
            <p:ph type="subTitle"/>
          </p:nvPr>
        </p:nvSpPr>
        <p:spPr>
          <a:xfrm>
            <a:off x="822960" y="1845720"/>
            <a:ext cx="7543440" cy="40230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2" name="PlaceHolder 2"/>
          <p:cNvSpPr>
            <a:spLocks noGrp="1"/>
          </p:cNvSpPr>
          <p:nvPr>
            <p:ph type="body"/>
          </p:nvPr>
        </p:nvSpPr>
        <p:spPr>
          <a:xfrm>
            <a:off x="822960" y="1845720"/>
            <a:ext cx="7543440" cy="40230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4" name="PlaceHolder 2"/>
          <p:cNvSpPr>
            <a:spLocks noGrp="1"/>
          </p:cNvSpPr>
          <p:nvPr>
            <p:ph type="body"/>
          </p:nvPr>
        </p:nvSpPr>
        <p:spPr>
          <a:xfrm>
            <a:off x="822960" y="1845720"/>
            <a:ext cx="3681000" cy="4023000"/>
          </a:xfrm>
          <a:prstGeom prst="rect">
            <a:avLst/>
          </a:prstGeom>
        </p:spPr>
        <p:txBody>
          <a:bodyPr lIns="0" rIns="0" tIns="0" bIns="0">
            <a:normAutofit/>
          </a:bodyPr>
          <a:p>
            <a:endParaRPr b="0" lang="en-US" sz="2000" spc="-1" strike="noStrike">
              <a:solidFill>
                <a:srgbClr val="404040"/>
              </a:solidFill>
              <a:latin typeface="Calibri"/>
            </a:endParaRPr>
          </a:p>
        </p:txBody>
      </p:sp>
      <p:sp>
        <p:nvSpPr>
          <p:cNvPr id="105" name="PlaceHolder 3"/>
          <p:cNvSpPr>
            <a:spLocks noGrp="1"/>
          </p:cNvSpPr>
          <p:nvPr>
            <p:ph type="body"/>
          </p:nvPr>
        </p:nvSpPr>
        <p:spPr>
          <a:xfrm>
            <a:off x="4688280" y="1845720"/>
            <a:ext cx="3681000" cy="40230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4" name="PlaceHolder 2"/>
          <p:cNvSpPr>
            <a:spLocks noGrp="1"/>
          </p:cNvSpPr>
          <p:nvPr>
            <p:ph type="body"/>
          </p:nvPr>
        </p:nvSpPr>
        <p:spPr>
          <a:xfrm>
            <a:off x="822960" y="1845720"/>
            <a:ext cx="7543440" cy="40230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7" name="PlaceHolder 1"/>
          <p:cNvSpPr>
            <a:spLocks noGrp="1"/>
          </p:cNvSpPr>
          <p:nvPr>
            <p:ph type="subTitle"/>
          </p:nvPr>
        </p:nvSpPr>
        <p:spPr>
          <a:xfrm>
            <a:off x="822960" y="286560"/>
            <a:ext cx="7543440" cy="6724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9" name="PlaceHolder 2"/>
          <p:cNvSpPr>
            <a:spLocks noGrp="1"/>
          </p:cNvSpPr>
          <p:nvPr>
            <p:ph type="body"/>
          </p:nvPr>
        </p:nvSpPr>
        <p:spPr>
          <a:xfrm>
            <a:off x="822960" y="184572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110" name="PlaceHolder 3"/>
          <p:cNvSpPr>
            <a:spLocks noGrp="1"/>
          </p:cNvSpPr>
          <p:nvPr>
            <p:ph type="body"/>
          </p:nvPr>
        </p:nvSpPr>
        <p:spPr>
          <a:xfrm>
            <a:off x="4688280" y="1845720"/>
            <a:ext cx="3681000" cy="4023000"/>
          </a:xfrm>
          <a:prstGeom prst="rect">
            <a:avLst/>
          </a:prstGeom>
        </p:spPr>
        <p:txBody>
          <a:bodyPr lIns="0" rIns="0" tIns="0" bIns="0">
            <a:normAutofit/>
          </a:bodyPr>
          <a:p>
            <a:endParaRPr b="0" lang="en-US" sz="2000" spc="-1" strike="noStrike">
              <a:solidFill>
                <a:srgbClr val="404040"/>
              </a:solidFill>
              <a:latin typeface="Calibri"/>
            </a:endParaRPr>
          </a:p>
        </p:txBody>
      </p:sp>
      <p:sp>
        <p:nvSpPr>
          <p:cNvPr id="111" name="PlaceHolder 4"/>
          <p:cNvSpPr>
            <a:spLocks noGrp="1"/>
          </p:cNvSpPr>
          <p:nvPr>
            <p:ph type="body"/>
          </p:nvPr>
        </p:nvSpPr>
        <p:spPr>
          <a:xfrm>
            <a:off x="822960" y="394704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3" name="PlaceHolder 2"/>
          <p:cNvSpPr>
            <a:spLocks noGrp="1"/>
          </p:cNvSpPr>
          <p:nvPr>
            <p:ph type="body"/>
          </p:nvPr>
        </p:nvSpPr>
        <p:spPr>
          <a:xfrm>
            <a:off x="822960" y="1845720"/>
            <a:ext cx="3681000" cy="4023000"/>
          </a:xfrm>
          <a:prstGeom prst="rect">
            <a:avLst/>
          </a:prstGeom>
        </p:spPr>
        <p:txBody>
          <a:bodyPr lIns="0" rIns="0" tIns="0" bIns="0">
            <a:normAutofit/>
          </a:bodyPr>
          <a:p>
            <a:endParaRPr b="0" lang="en-US" sz="2000" spc="-1" strike="noStrike">
              <a:solidFill>
                <a:srgbClr val="404040"/>
              </a:solidFill>
              <a:latin typeface="Calibri"/>
            </a:endParaRPr>
          </a:p>
        </p:txBody>
      </p:sp>
      <p:sp>
        <p:nvSpPr>
          <p:cNvPr id="114" name="PlaceHolder 3"/>
          <p:cNvSpPr>
            <a:spLocks noGrp="1"/>
          </p:cNvSpPr>
          <p:nvPr>
            <p:ph type="body"/>
          </p:nvPr>
        </p:nvSpPr>
        <p:spPr>
          <a:xfrm>
            <a:off x="4688280" y="184572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115" name="PlaceHolder 4"/>
          <p:cNvSpPr>
            <a:spLocks noGrp="1"/>
          </p:cNvSpPr>
          <p:nvPr>
            <p:ph type="body"/>
          </p:nvPr>
        </p:nvSpPr>
        <p:spPr>
          <a:xfrm>
            <a:off x="4688280" y="394704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7" name="PlaceHolder 2"/>
          <p:cNvSpPr>
            <a:spLocks noGrp="1"/>
          </p:cNvSpPr>
          <p:nvPr>
            <p:ph type="body"/>
          </p:nvPr>
        </p:nvSpPr>
        <p:spPr>
          <a:xfrm>
            <a:off x="822960" y="184572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118" name="PlaceHolder 3"/>
          <p:cNvSpPr>
            <a:spLocks noGrp="1"/>
          </p:cNvSpPr>
          <p:nvPr>
            <p:ph type="body"/>
          </p:nvPr>
        </p:nvSpPr>
        <p:spPr>
          <a:xfrm>
            <a:off x="4688280" y="184572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119" name="PlaceHolder 4"/>
          <p:cNvSpPr>
            <a:spLocks noGrp="1"/>
          </p:cNvSpPr>
          <p:nvPr>
            <p:ph type="body"/>
          </p:nvPr>
        </p:nvSpPr>
        <p:spPr>
          <a:xfrm>
            <a:off x="822960" y="3947040"/>
            <a:ext cx="7543440" cy="19188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1" name="PlaceHolder 2"/>
          <p:cNvSpPr>
            <a:spLocks noGrp="1"/>
          </p:cNvSpPr>
          <p:nvPr>
            <p:ph type="body"/>
          </p:nvPr>
        </p:nvSpPr>
        <p:spPr>
          <a:xfrm>
            <a:off x="822960" y="1845720"/>
            <a:ext cx="754344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122" name="PlaceHolder 3"/>
          <p:cNvSpPr>
            <a:spLocks noGrp="1"/>
          </p:cNvSpPr>
          <p:nvPr>
            <p:ph type="body"/>
          </p:nvPr>
        </p:nvSpPr>
        <p:spPr>
          <a:xfrm>
            <a:off x="822960" y="3947040"/>
            <a:ext cx="7543440" cy="19188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4" name="PlaceHolder 2"/>
          <p:cNvSpPr>
            <a:spLocks noGrp="1"/>
          </p:cNvSpPr>
          <p:nvPr>
            <p:ph type="body"/>
          </p:nvPr>
        </p:nvSpPr>
        <p:spPr>
          <a:xfrm>
            <a:off x="822960" y="184572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125" name="PlaceHolder 3"/>
          <p:cNvSpPr>
            <a:spLocks noGrp="1"/>
          </p:cNvSpPr>
          <p:nvPr>
            <p:ph type="body"/>
          </p:nvPr>
        </p:nvSpPr>
        <p:spPr>
          <a:xfrm>
            <a:off x="4688280" y="184572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126" name="PlaceHolder 4"/>
          <p:cNvSpPr>
            <a:spLocks noGrp="1"/>
          </p:cNvSpPr>
          <p:nvPr>
            <p:ph type="body"/>
          </p:nvPr>
        </p:nvSpPr>
        <p:spPr>
          <a:xfrm>
            <a:off x="822960" y="394704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127" name="PlaceHolder 5"/>
          <p:cNvSpPr>
            <a:spLocks noGrp="1"/>
          </p:cNvSpPr>
          <p:nvPr>
            <p:ph type="body"/>
          </p:nvPr>
        </p:nvSpPr>
        <p:spPr>
          <a:xfrm>
            <a:off x="4688280" y="394704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9" name="PlaceHolder 2"/>
          <p:cNvSpPr>
            <a:spLocks noGrp="1"/>
          </p:cNvSpPr>
          <p:nvPr>
            <p:ph type="body"/>
          </p:nvPr>
        </p:nvSpPr>
        <p:spPr>
          <a:xfrm>
            <a:off x="822960" y="1845720"/>
            <a:ext cx="242892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130" name="PlaceHolder 3"/>
          <p:cNvSpPr>
            <a:spLocks noGrp="1"/>
          </p:cNvSpPr>
          <p:nvPr>
            <p:ph type="body"/>
          </p:nvPr>
        </p:nvSpPr>
        <p:spPr>
          <a:xfrm>
            <a:off x="3373560" y="1845720"/>
            <a:ext cx="242892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131" name="PlaceHolder 4"/>
          <p:cNvSpPr>
            <a:spLocks noGrp="1"/>
          </p:cNvSpPr>
          <p:nvPr>
            <p:ph type="body"/>
          </p:nvPr>
        </p:nvSpPr>
        <p:spPr>
          <a:xfrm>
            <a:off x="5924520" y="1845720"/>
            <a:ext cx="242892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132" name="PlaceHolder 5"/>
          <p:cNvSpPr>
            <a:spLocks noGrp="1"/>
          </p:cNvSpPr>
          <p:nvPr>
            <p:ph type="body"/>
          </p:nvPr>
        </p:nvSpPr>
        <p:spPr>
          <a:xfrm>
            <a:off x="822960" y="3947040"/>
            <a:ext cx="242892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133" name="PlaceHolder 6"/>
          <p:cNvSpPr>
            <a:spLocks noGrp="1"/>
          </p:cNvSpPr>
          <p:nvPr>
            <p:ph type="body"/>
          </p:nvPr>
        </p:nvSpPr>
        <p:spPr>
          <a:xfrm>
            <a:off x="3373560" y="3947040"/>
            <a:ext cx="242892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134" name="PlaceHolder 7"/>
          <p:cNvSpPr>
            <a:spLocks noGrp="1"/>
          </p:cNvSpPr>
          <p:nvPr>
            <p:ph type="body"/>
          </p:nvPr>
        </p:nvSpPr>
        <p:spPr>
          <a:xfrm>
            <a:off x="5924520" y="3947040"/>
            <a:ext cx="2428920" cy="19188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6" name="PlaceHolder 2"/>
          <p:cNvSpPr>
            <a:spLocks noGrp="1"/>
          </p:cNvSpPr>
          <p:nvPr>
            <p:ph type="body"/>
          </p:nvPr>
        </p:nvSpPr>
        <p:spPr>
          <a:xfrm>
            <a:off x="822960" y="1845720"/>
            <a:ext cx="3681000" cy="4023000"/>
          </a:xfrm>
          <a:prstGeom prst="rect">
            <a:avLst/>
          </a:prstGeom>
        </p:spPr>
        <p:txBody>
          <a:bodyPr lIns="0" rIns="0" tIns="0" bIns="0">
            <a:normAutofit/>
          </a:bodyPr>
          <a:p>
            <a:endParaRPr b="0" lang="en-US" sz="2000" spc="-1" strike="noStrike">
              <a:solidFill>
                <a:srgbClr val="404040"/>
              </a:solidFill>
              <a:latin typeface="Calibri"/>
            </a:endParaRPr>
          </a:p>
        </p:txBody>
      </p:sp>
      <p:sp>
        <p:nvSpPr>
          <p:cNvPr id="17" name="PlaceHolder 3"/>
          <p:cNvSpPr>
            <a:spLocks noGrp="1"/>
          </p:cNvSpPr>
          <p:nvPr>
            <p:ph type="body"/>
          </p:nvPr>
        </p:nvSpPr>
        <p:spPr>
          <a:xfrm>
            <a:off x="4688280" y="1845720"/>
            <a:ext cx="3681000" cy="40230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822960" y="286560"/>
            <a:ext cx="7543440" cy="6724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1" name="PlaceHolder 2"/>
          <p:cNvSpPr>
            <a:spLocks noGrp="1"/>
          </p:cNvSpPr>
          <p:nvPr>
            <p:ph type="body"/>
          </p:nvPr>
        </p:nvSpPr>
        <p:spPr>
          <a:xfrm>
            <a:off x="822960" y="184572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22" name="PlaceHolder 3"/>
          <p:cNvSpPr>
            <a:spLocks noGrp="1"/>
          </p:cNvSpPr>
          <p:nvPr>
            <p:ph type="body"/>
          </p:nvPr>
        </p:nvSpPr>
        <p:spPr>
          <a:xfrm>
            <a:off x="4688280" y="1845720"/>
            <a:ext cx="3681000" cy="4023000"/>
          </a:xfrm>
          <a:prstGeom prst="rect">
            <a:avLst/>
          </a:prstGeom>
        </p:spPr>
        <p:txBody>
          <a:bodyPr lIns="0" rIns="0" tIns="0" bIns="0">
            <a:normAutofit/>
          </a:bodyPr>
          <a:p>
            <a:endParaRPr b="0" lang="en-US" sz="2000" spc="-1" strike="noStrike">
              <a:solidFill>
                <a:srgbClr val="404040"/>
              </a:solidFill>
              <a:latin typeface="Calibri"/>
            </a:endParaRPr>
          </a:p>
        </p:txBody>
      </p:sp>
      <p:sp>
        <p:nvSpPr>
          <p:cNvPr id="23" name="PlaceHolder 4"/>
          <p:cNvSpPr>
            <a:spLocks noGrp="1"/>
          </p:cNvSpPr>
          <p:nvPr>
            <p:ph type="body"/>
          </p:nvPr>
        </p:nvSpPr>
        <p:spPr>
          <a:xfrm>
            <a:off x="822960" y="394704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5" name="PlaceHolder 2"/>
          <p:cNvSpPr>
            <a:spLocks noGrp="1"/>
          </p:cNvSpPr>
          <p:nvPr>
            <p:ph type="body"/>
          </p:nvPr>
        </p:nvSpPr>
        <p:spPr>
          <a:xfrm>
            <a:off x="822960" y="1845720"/>
            <a:ext cx="3681000" cy="4023000"/>
          </a:xfrm>
          <a:prstGeom prst="rect">
            <a:avLst/>
          </a:prstGeom>
        </p:spPr>
        <p:txBody>
          <a:bodyPr lIns="0" rIns="0" tIns="0" bIns="0">
            <a:normAutofit/>
          </a:bodyPr>
          <a:p>
            <a:endParaRPr b="0" lang="en-US" sz="2000" spc="-1" strike="noStrike">
              <a:solidFill>
                <a:srgbClr val="404040"/>
              </a:solidFill>
              <a:latin typeface="Calibri"/>
            </a:endParaRPr>
          </a:p>
        </p:txBody>
      </p:sp>
      <p:sp>
        <p:nvSpPr>
          <p:cNvPr id="26" name="PlaceHolder 3"/>
          <p:cNvSpPr>
            <a:spLocks noGrp="1"/>
          </p:cNvSpPr>
          <p:nvPr>
            <p:ph type="body"/>
          </p:nvPr>
        </p:nvSpPr>
        <p:spPr>
          <a:xfrm>
            <a:off x="4688280" y="184572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27" name="PlaceHolder 4"/>
          <p:cNvSpPr>
            <a:spLocks noGrp="1"/>
          </p:cNvSpPr>
          <p:nvPr>
            <p:ph type="body"/>
          </p:nvPr>
        </p:nvSpPr>
        <p:spPr>
          <a:xfrm>
            <a:off x="4688280" y="394704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822960" y="286560"/>
            <a:ext cx="7543440" cy="1450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9" name="PlaceHolder 2"/>
          <p:cNvSpPr>
            <a:spLocks noGrp="1"/>
          </p:cNvSpPr>
          <p:nvPr>
            <p:ph type="body"/>
          </p:nvPr>
        </p:nvSpPr>
        <p:spPr>
          <a:xfrm>
            <a:off x="822960" y="184572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30" name="PlaceHolder 3"/>
          <p:cNvSpPr>
            <a:spLocks noGrp="1"/>
          </p:cNvSpPr>
          <p:nvPr>
            <p:ph type="body"/>
          </p:nvPr>
        </p:nvSpPr>
        <p:spPr>
          <a:xfrm>
            <a:off x="4688280" y="1845720"/>
            <a:ext cx="3681000" cy="1918800"/>
          </a:xfrm>
          <a:prstGeom prst="rect">
            <a:avLst/>
          </a:prstGeom>
        </p:spPr>
        <p:txBody>
          <a:bodyPr lIns="0" rIns="0" tIns="0" bIns="0">
            <a:normAutofit/>
          </a:bodyPr>
          <a:p>
            <a:endParaRPr b="0" lang="en-US" sz="2000" spc="-1" strike="noStrike">
              <a:solidFill>
                <a:srgbClr val="404040"/>
              </a:solidFill>
              <a:latin typeface="Calibri"/>
            </a:endParaRPr>
          </a:p>
        </p:txBody>
      </p:sp>
      <p:sp>
        <p:nvSpPr>
          <p:cNvPr id="31" name="PlaceHolder 4"/>
          <p:cNvSpPr>
            <a:spLocks noGrp="1"/>
          </p:cNvSpPr>
          <p:nvPr>
            <p:ph type="body"/>
          </p:nvPr>
        </p:nvSpPr>
        <p:spPr>
          <a:xfrm>
            <a:off x="822960" y="3947040"/>
            <a:ext cx="7543440" cy="1918800"/>
          </a:xfrm>
          <a:prstGeom prst="rect">
            <a:avLst/>
          </a:prstGeom>
        </p:spPr>
        <p:txBody>
          <a:bodyPr lIns="0" rIns="0" tIns="0" bIns="0">
            <a:normAutofit/>
          </a:bodyPr>
          <a:p>
            <a:endParaRPr b="0" lang="en-US" sz="2000" spc="-1" strike="noStrike">
              <a:solidFill>
                <a:srgbClr val="40404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 name="CustomShape 2" hidden="1"/>
          <p:cNvSpPr/>
          <p:nvPr/>
        </p:nvSpPr>
        <p:spPr>
          <a:xfrm>
            <a:off x="0" y="6334200"/>
            <a:ext cx="914364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 name="CustomShape 4"/>
          <p:cNvSpPr/>
          <p:nvPr/>
        </p:nvSpPr>
        <p:spPr>
          <a:xfrm>
            <a:off x="2520" y="6400800"/>
            <a:ext cx="91411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91411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title"/>
          </p:nvPr>
        </p:nvSpPr>
        <p:spPr>
          <a:xfrm>
            <a:off x="822960" y="758880"/>
            <a:ext cx="7543440" cy="3565800"/>
          </a:xfrm>
          <a:prstGeom prst="rect">
            <a:avLst/>
          </a:prstGeom>
        </p:spPr>
        <p:txBody>
          <a:bodyPr anchor="b">
            <a:normAutofit/>
          </a:bodyPr>
          <a:p>
            <a:pPr>
              <a:lnSpc>
                <a:spcPct val="85000"/>
              </a:lnSpc>
            </a:pPr>
            <a:r>
              <a:rPr b="0" lang="en-US" sz="8000" spc="-52" strike="noStrike">
                <a:solidFill>
                  <a:srgbClr val="262626"/>
                </a:solidFill>
                <a:latin typeface="Calibri Light"/>
              </a:rPr>
              <a:t>Click to edit Master title style</a:t>
            </a:r>
            <a:endParaRPr b="0" lang="en-US" sz="8000" spc="-1" strike="noStrike">
              <a:solidFill>
                <a:srgbClr val="000000"/>
              </a:solidFill>
              <a:latin typeface="Calibri"/>
            </a:endParaRPr>
          </a:p>
        </p:txBody>
      </p:sp>
      <p:sp>
        <p:nvSpPr>
          <p:cNvPr id="6" name="PlaceHolder 7"/>
          <p:cNvSpPr>
            <a:spLocks noGrp="1"/>
          </p:cNvSpPr>
          <p:nvPr>
            <p:ph type="dt"/>
          </p:nvPr>
        </p:nvSpPr>
        <p:spPr>
          <a:xfrm>
            <a:off x="822960" y="6459840"/>
            <a:ext cx="1854000" cy="364680"/>
          </a:xfrm>
          <a:prstGeom prst="rect">
            <a:avLst/>
          </a:prstGeom>
        </p:spPr>
        <p:txBody>
          <a:bodyPr anchor="ctr">
            <a:noAutofit/>
          </a:bodyPr>
          <a:p>
            <a:pPr>
              <a:lnSpc>
                <a:spcPct val="100000"/>
              </a:lnSpc>
            </a:pPr>
            <a:fld id="{08386E3F-BA79-4971-B0AD-DD9E7D376281}" type="datetime">
              <a:rPr b="0" lang="en-US" sz="900" spc="-1" strike="noStrike">
                <a:solidFill>
                  <a:srgbClr val="ffffff"/>
                </a:solidFill>
                <a:latin typeface="Calibri"/>
              </a:rPr>
              <a:t>10/14/21</a:t>
            </a:fld>
            <a:endParaRPr b="0" lang="en-US" sz="900" spc="-1" strike="noStrike">
              <a:latin typeface="Times New Roman"/>
            </a:endParaRPr>
          </a:p>
        </p:txBody>
      </p:sp>
      <p:sp>
        <p:nvSpPr>
          <p:cNvPr id="7" name="PlaceHolder 8"/>
          <p:cNvSpPr>
            <a:spLocks noGrp="1"/>
          </p:cNvSpPr>
          <p:nvPr>
            <p:ph type="ftr"/>
          </p:nvPr>
        </p:nvSpPr>
        <p:spPr>
          <a:xfrm>
            <a:off x="2764800" y="6459840"/>
            <a:ext cx="3616920" cy="364680"/>
          </a:xfrm>
          <a:prstGeom prst="rect">
            <a:avLst/>
          </a:prstGeom>
        </p:spPr>
        <p:txBody>
          <a:bodyPr anchor="ctr">
            <a:noAutofit/>
          </a:bodyPr>
          <a:p>
            <a:endParaRPr b="0" lang="en-US" sz="2400" spc="-1" strike="noStrike">
              <a:latin typeface="Times New Roman"/>
            </a:endParaRPr>
          </a:p>
        </p:txBody>
      </p:sp>
      <p:sp>
        <p:nvSpPr>
          <p:cNvPr id="8" name="PlaceHolder 9"/>
          <p:cNvSpPr>
            <a:spLocks noGrp="1"/>
          </p:cNvSpPr>
          <p:nvPr>
            <p:ph type="sldNum"/>
          </p:nvPr>
        </p:nvSpPr>
        <p:spPr>
          <a:xfrm>
            <a:off x="7425360" y="6459840"/>
            <a:ext cx="983520" cy="364680"/>
          </a:xfrm>
          <a:prstGeom prst="rect">
            <a:avLst/>
          </a:prstGeom>
        </p:spPr>
        <p:txBody>
          <a:bodyPr anchor="ctr">
            <a:noAutofit/>
          </a:bodyPr>
          <a:p>
            <a:pPr algn="r">
              <a:lnSpc>
                <a:spcPct val="100000"/>
              </a:lnSpc>
            </a:pPr>
            <a:fld id="{8B1A5660-1397-430A-B014-0E4669FD444E}" type="slidenum">
              <a:rPr b="0" lang="en-US" sz="1050" spc="-1" strike="noStrike">
                <a:solidFill>
                  <a:srgbClr val="ffffff"/>
                </a:solidFill>
                <a:latin typeface="Calibri"/>
              </a:rPr>
              <a:t>&lt;number&gt;</a:t>
            </a:fld>
            <a:endParaRPr b="0" lang="en-US" sz="1050" spc="-1" strike="noStrike">
              <a:latin typeface="Times New Roman"/>
            </a:endParaRPr>
          </a:p>
        </p:txBody>
      </p:sp>
      <p:sp>
        <p:nvSpPr>
          <p:cNvPr id="9" name="Line 10"/>
          <p:cNvSpPr/>
          <p:nvPr/>
        </p:nvSpPr>
        <p:spPr>
          <a:xfrm>
            <a:off x="905400" y="4343400"/>
            <a:ext cx="740664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0" name="PlaceHolder 11"/>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a:solidFill>
                  <a:srgbClr val="404040"/>
                </a:solidFill>
                <a:latin typeface="Calibri"/>
              </a:rPr>
              <a:t>Click to edit the outline text format</a:t>
            </a:r>
            <a:endParaRPr b="0" lang="en-US" sz="2000" spc="-1" strike="noStrike">
              <a:solidFill>
                <a:srgbClr val="404040"/>
              </a:solidFill>
              <a:latin typeface="Calibri"/>
            </a:endParaRPr>
          </a:p>
          <a:p>
            <a:pPr lvl="1" marL="864000" indent="-324000">
              <a:spcBef>
                <a:spcPts val="1134"/>
              </a:spcBef>
              <a:buClr>
                <a:srgbClr val="000000"/>
              </a:buClr>
              <a:buSzPct val="75000"/>
              <a:buFont typeface="Symbol" charset="2"/>
              <a:buChar char=""/>
            </a:pPr>
            <a:r>
              <a:rPr b="0" lang="en-US" sz="1400" spc="-1" strike="noStrike">
                <a:solidFill>
                  <a:srgbClr val="404040"/>
                </a:solidFill>
                <a:latin typeface="Calibri"/>
              </a:rPr>
              <a:t>Second Outline Level</a:t>
            </a:r>
            <a:endParaRPr b="0" lang="en-US" sz="1400" spc="-1" strike="noStrike">
              <a:solidFill>
                <a:srgbClr val="404040"/>
              </a:solidFill>
              <a:latin typeface="Calibri"/>
            </a:endParaRPr>
          </a:p>
          <a:p>
            <a:pPr lvl="2" marL="1296000" indent="-288000">
              <a:spcBef>
                <a:spcPts val="850"/>
              </a:spcBef>
              <a:buClr>
                <a:srgbClr val="000000"/>
              </a:buClr>
              <a:buSzPct val="45000"/>
              <a:buFont typeface="Wingdings" charset="2"/>
              <a:buChar char=""/>
            </a:pPr>
            <a:r>
              <a:rPr b="0" lang="en-US" sz="1400" spc="-1" strike="noStrike">
                <a:solidFill>
                  <a:srgbClr val="404040"/>
                </a:solidFill>
                <a:latin typeface="Calibri"/>
              </a:rPr>
              <a:t>Third Outline Level</a:t>
            </a:r>
            <a:endParaRPr b="0" lang="en-US" sz="1400" spc="-1" strike="noStrike">
              <a:solidFill>
                <a:srgbClr val="404040"/>
              </a:solidFill>
              <a:latin typeface="Calibri"/>
            </a:endParaRPr>
          </a:p>
          <a:p>
            <a:pPr lvl="3" marL="1728000" indent="-216000">
              <a:spcBef>
                <a:spcPts val="567"/>
              </a:spcBef>
              <a:buClr>
                <a:srgbClr val="000000"/>
              </a:buClr>
              <a:buSzPct val="75000"/>
              <a:buFont typeface="Symbol" charset="2"/>
              <a:buChar char=""/>
            </a:pPr>
            <a:r>
              <a:rPr b="0" lang="en-US" sz="1400" spc="-1" strike="noStrike">
                <a:solidFill>
                  <a:srgbClr val="404040"/>
                </a:solidFill>
                <a:latin typeface="Calibri"/>
              </a:rPr>
              <a:t>Fourth Outline Level</a:t>
            </a:r>
            <a:endParaRPr b="0" lang="en-US" sz="1400" spc="-1" strike="noStrike">
              <a:solidFill>
                <a:srgbClr val="40404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Calibri"/>
              </a:rPr>
              <a:t>Fifth Outline Level</a:t>
            </a:r>
            <a:endParaRPr b="0" lang="en-US" sz="2000" spc="-1" strike="noStrike">
              <a:solidFill>
                <a:srgbClr val="40404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Calibri"/>
              </a:rPr>
              <a:t>Sixth Outline Level</a:t>
            </a:r>
            <a:endParaRPr b="0" lang="en-US" sz="2000" spc="-1" strike="noStrike">
              <a:solidFill>
                <a:srgbClr val="40404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Calibri"/>
              </a:rPr>
              <a:t>Seventh Outline Level</a:t>
            </a:r>
            <a:endParaRPr b="0" lang="en-US" sz="2000" spc="-1" strike="noStrike">
              <a:solidFill>
                <a:srgbClr val="40404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 name="CustomShape 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8" name="CustomShape 2"/>
          <p:cNvSpPr/>
          <p:nvPr/>
        </p:nvSpPr>
        <p:spPr>
          <a:xfrm>
            <a:off x="0" y="6334200"/>
            <a:ext cx="914364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9"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50" name="PlaceHolder 4"/>
          <p:cNvSpPr>
            <a:spLocks noGrp="1"/>
          </p:cNvSpPr>
          <p:nvPr>
            <p:ph type="title"/>
          </p:nvPr>
        </p:nvSpPr>
        <p:spPr>
          <a:xfrm>
            <a:off x="822960" y="286560"/>
            <a:ext cx="7543440" cy="1450440"/>
          </a:xfrm>
          <a:prstGeom prst="rect">
            <a:avLst/>
          </a:prstGeom>
        </p:spPr>
        <p:txBody>
          <a:bodyPr anchor="b">
            <a:noAutofit/>
          </a:bodyPr>
          <a:p>
            <a:pPr>
              <a:lnSpc>
                <a:spcPct val="85000"/>
              </a:lnSpc>
            </a:pPr>
            <a:r>
              <a:rPr b="0" lang="en-US" sz="4800" spc="-52" strike="noStrike">
                <a:solidFill>
                  <a:srgbClr val="404040"/>
                </a:solidFill>
                <a:latin typeface="Calibri Light"/>
              </a:rPr>
              <a:t>Click to edit Master title style</a:t>
            </a:r>
            <a:endParaRPr b="0" lang="en-US" sz="4800" spc="-1" strike="noStrike">
              <a:solidFill>
                <a:srgbClr val="000000"/>
              </a:solidFill>
              <a:latin typeface="Calibri"/>
            </a:endParaRPr>
          </a:p>
        </p:txBody>
      </p:sp>
      <p:sp>
        <p:nvSpPr>
          <p:cNvPr id="51" name="PlaceHolder 5"/>
          <p:cNvSpPr>
            <a:spLocks noGrp="1"/>
          </p:cNvSpPr>
          <p:nvPr>
            <p:ph type="body"/>
          </p:nvPr>
        </p:nvSpPr>
        <p:spPr>
          <a:xfrm>
            <a:off x="822960" y="1845720"/>
            <a:ext cx="7543440" cy="4023000"/>
          </a:xfrm>
          <a:prstGeom prst="rect">
            <a:avLst/>
          </a:prstGeom>
        </p:spPr>
        <p:txBody>
          <a:bodyPr lIns="0" rIns="0">
            <a:noAutofit/>
          </a:bodyPr>
          <a:p>
            <a:pPr marL="91440" indent="-91080">
              <a:lnSpc>
                <a:spcPct val="90000"/>
              </a:lnSpc>
              <a:spcBef>
                <a:spcPts val="1199"/>
              </a:spcBef>
              <a:spcAft>
                <a:spcPts val="201"/>
              </a:spcAft>
              <a:buClr>
                <a:srgbClr val="1cade4"/>
              </a:buClr>
              <a:buFont typeface="Calibri"/>
              <a:buChar char=" "/>
            </a:pPr>
            <a:r>
              <a:rPr b="0" lang="en-US" sz="2000" spc="-1" strike="noStrike">
                <a:solidFill>
                  <a:srgbClr val="404040"/>
                </a:solidFill>
                <a:latin typeface="Calibri"/>
              </a:rPr>
              <a:t>Click to edit Master text styles</a:t>
            </a:r>
            <a:endParaRPr b="0" lang="en-US" sz="2000" spc="-1" strike="noStrike">
              <a:solidFill>
                <a:srgbClr val="404040"/>
              </a:solidFill>
              <a:latin typeface="Calibri"/>
            </a:endParaRPr>
          </a:p>
          <a:p>
            <a:pPr lvl="1" marL="384120" indent="-182520">
              <a:lnSpc>
                <a:spcPct val="90000"/>
              </a:lnSpc>
              <a:spcBef>
                <a:spcPts val="201"/>
              </a:spcBef>
              <a:spcAft>
                <a:spcPts val="400"/>
              </a:spcAft>
              <a:buClr>
                <a:srgbClr val="1cade4"/>
              </a:buClr>
              <a:buFont typeface="Calibri"/>
              <a:buChar char="◦"/>
            </a:pPr>
            <a:r>
              <a:rPr b="0" lang="en-US" sz="1800" spc="-1" strike="noStrike">
                <a:solidFill>
                  <a:srgbClr val="404040"/>
                </a:solidFill>
                <a:latin typeface="Calibri"/>
              </a:rPr>
              <a:t>Second level</a:t>
            </a:r>
            <a:endParaRPr b="0" lang="en-US" sz="1800" spc="-1" strike="noStrike">
              <a:solidFill>
                <a:srgbClr val="404040"/>
              </a:solidFill>
              <a:latin typeface="Calibri"/>
            </a:endParaRPr>
          </a:p>
          <a:p>
            <a:pPr lvl="2" marL="567000" indent="-182520">
              <a:lnSpc>
                <a:spcPct val="90000"/>
              </a:lnSpc>
              <a:spcBef>
                <a:spcPts val="201"/>
              </a:spcBef>
              <a:spcAft>
                <a:spcPts val="400"/>
              </a:spcAft>
              <a:buClr>
                <a:srgbClr val="1cade4"/>
              </a:buClr>
              <a:buFont typeface="Calibri"/>
              <a:buChar char="◦"/>
            </a:pPr>
            <a:r>
              <a:rPr b="0" lang="en-US" sz="1400" spc="-1" strike="noStrike">
                <a:solidFill>
                  <a:srgbClr val="404040"/>
                </a:solidFill>
                <a:latin typeface="Calibri"/>
              </a:rPr>
              <a:t>Third level</a:t>
            </a:r>
            <a:endParaRPr b="0" lang="en-US" sz="1400" spc="-1" strike="noStrike">
              <a:solidFill>
                <a:srgbClr val="404040"/>
              </a:solidFill>
              <a:latin typeface="Calibri"/>
            </a:endParaRPr>
          </a:p>
          <a:p>
            <a:pPr lvl="3" marL="749880" indent="-182520">
              <a:lnSpc>
                <a:spcPct val="90000"/>
              </a:lnSpc>
              <a:spcBef>
                <a:spcPts val="201"/>
              </a:spcBef>
              <a:spcAft>
                <a:spcPts val="400"/>
              </a:spcAft>
              <a:buClr>
                <a:srgbClr val="1cade4"/>
              </a:buClr>
              <a:buFont typeface="Calibri"/>
              <a:buChar char="◦"/>
            </a:pPr>
            <a:r>
              <a:rPr b="0" lang="en-US" sz="1400" spc="-1" strike="noStrike">
                <a:solidFill>
                  <a:srgbClr val="404040"/>
                </a:solidFill>
                <a:latin typeface="Calibri"/>
              </a:rPr>
              <a:t>Fourth level</a:t>
            </a:r>
            <a:endParaRPr b="0" lang="en-US" sz="1400" spc="-1" strike="noStrike">
              <a:solidFill>
                <a:srgbClr val="404040"/>
              </a:solidFill>
              <a:latin typeface="Calibri"/>
            </a:endParaRPr>
          </a:p>
          <a:p>
            <a:pPr lvl="4" marL="932760" indent="-182520">
              <a:lnSpc>
                <a:spcPct val="90000"/>
              </a:lnSpc>
              <a:spcBef>
                <a:spcPts val="201"/>
              </a:spcBef>
              <a:spcAft>
                <a:spcPts val="400"/>
              </a:spcAft>
              <a:buClr>
                <a:srgbClr val="1cade4"/>
              </a:buClr>
              <a:buFont typeface="Calibri"/>
              <a:buChar char="◦"/>
            </a:pPr>
            <a:r>
              <a:rPr b="0" lang="en-US" sz="1400" spc="-1" strike="noStrike">
                <a:solidFill>
                  <a:srgbClr val="404040"/>
                </a:solidFill>
                <a:latin typeface="Calibri"/>
              </a:rPr>
              <a:t>Fifth level</a:t>
            </a:r>
            <a:endParaRPr b="0" lang="en-US" sz="1400" spc="-1" strike="noStrike">
              <a:solidFill>
                <a:srgbClr val="404040"/>
              </a:solidFill>
              <a:latin typeface="Calibri"/>
            </a:endParaRPr>
          </a:p>
        </p:txBody>
      </p:sp>
      <p:sp>
        <p:nvSpPr>
          <p:cNvPr id="52" name="PlaceHolder 6"/>
          <p:cNvSpPr>
            <a:spLocks noGrp="1"/>
          </p:cNvSpPr>
          <p:nvPr>
            <p:ph type="dt"/>
          </p:nvPr>
        </p:nvSpPr>
        <p:spPr>
          <a:xfrm>
            <a:off x="822960" y="6459840"/>
            <a:ext cx="1854000" cy="364680"/>
          </a:xfrm>
          <a:prstGeom prst="rect">
            <a:avLst/>
          </a:prstGeom>
        </p:spPr>
        <p:txBody>
          <a:bodyPr anchor="ctr">
            <a:noAutofit/>
          </a:bodyPr>
          <a:p>
            <a:pPr>
              <a:lnSpc>
                <a:spcPct val="100000"/>
              </a:lnSpc>
            </a:pPr>
            <a:fld id="{EEC8A7C8-A1BB-45C1-881C-115E4D98C7BA}" type="datetime">
              <a:rPr b="0" lang="en-US" sz="900" spc="-1" strike="noStrike">
                <a:solidFill>
                  <a:srgbClr val="ffffff"/>
                </a:solidFill>
                <a:latin typeface="Calibri"/>
              </a:rPr>
              <a:t>10/14/21</a:t>
            </a:fld>
            <a:endParaRPr b="0" lang="en-US" sz="900" spc="-1" strike="noStrike">
              <a:latin typeface="Times New Roman"/>
            </a:endParaRPr>
          </a:p>
        </p:txBody>
      </p:sp>
      <p:sp>
        <p:nvSpPr>
          <p:cNvPr id="53" name="PlaceHolder 7"/>
          <p:cNvSpPr>
            <a:spLocks noGrp="1"/>
          </p:cNvSpPr>
          <p:nvPr>
            <p:ph type="ftr"/>
          </p:nvPr>
        </p:nvSpPr>
        <p:spPr>
          <a:xfrm>
            <a:off x="2764800" y="6459840"/>
            <a:ext cx="3616920" cy="364680"/>
          </a:xfrm>
          <a:prstGeom prst="rect">
            <a:avLst/>
          </a:prstGeom>
        </p:spPr>
        <p:txBody>
          <a:bodyPr anchor="ctr">
            <a:noAutofit/>
          </a:bodyPr>
          <a:p>
            <a:endParaRPr b="0" lang="en-US" sz="2400" spc="-1" strike="noStrike">
              <a:latin typeface="Times New Roman"/>
            </a:endParaRPr>
          </a:p>
        </p:txBody>
      </p:sp>
      <p:sp>
        <p:nvSpPr>
          <p:cNvPr id="54" name="PlaceHolder 8"/>
          <p:cNvSpPr>
            <a:spLocks noGrp="1"/>
          </p:cNvSpPr>
          <p:nvPr>
            <p:ph type="sldNum"/>
          </p:nvPr>
        </p:nvSpPr>
        <p:spPr>
          <a:xfrm>
            <a:off x="7425360" y="6459840"/>
            <a:ext cx="983520" cy="364680"/>
          </a:xfrm>
          <a:prstGeom prst="rect">
            <a:avLst/>
          </a:prstGeom>
        </p:spPr>
        <p:txBody>
          <a:bodyPr anchor="ctr">
            <a:noAutofit/>
          </a:bodyPr>
          <a:p>
            <a:pPr algn="r">
              <a:lnSpc>
                <a:spcPct val="100000"/>
              </a:lnSpc>
            </a:pPr>
            <a:fld id="{5D5413B5-2333-444D-B50B-8CB3D03E7B3C}" type="slidenum">
              <a:rPr b="0" lang="en-US" sz="1050" spc="-1" strike="noStrike">
                <a:solidFill>
                  <a:srgbClr val="ffffff"/>
                </a:solidFill>
                <a:latin typeface="Calibri"/>
              </a:rPr>
              <a:t>&lt;number&gt;</a:t>
            </a:fld>
            <a:endParaRPr b="0" lang="en-US"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1" name="CustomShape 1"/>
          <p:cNvSpPr/>
          <p:nvPr/>
        </p:nvSpPr>
        <p:spPr>
          <a:xfrm>
            <a:off x="0" y="6400800"/>
            <a:ext cx="914364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92" name="CustomShape 2"/>
          <p:cNvSpPr/>
          <p:nvPr/>
        </p:nvSpPr>
        <p:spPr>
          <a:xfrm>
            <a:off x="0" y="6334200"/>
            <a:ext cx="914364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93"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94" name="PlaceHolder 4"/>
          <p:cNvSpPr>
            <a:spLocks noGrp="1"/>
          </p:cNvSpPr>
          <p:nvPr>
            <p:ph type="title"/>
          </p:nvPr>
        </p:nvSpPr>
        <p:spPr>
          <a:xfrm>
            <a:off x="822960" y="286560"/>
            <a:ext cx="7543440" cy="1450440"/>
          </a:xfrm>
          <a:prstGeom prst="rect">
            <a:avLst/>
          </a:prstGeom>
        </p:spPr>
        <p:txBody>
          <a:bodyPr anchor="b">
            <a:noAutofit/>
          </a:bodyPr>
          <a:p>
            <a:pPr>
              <a:lnSpc>
                <a:spcPct val="85000"/>
              </a:lnSpc>
            </a:pPr>
            <a:r>
              <a:rPr b="0" lang="en-US" sz="4800" spc="-52" strike="noStrike">
                <a:solidFill>
                  <a:srgbClr val="404040"/>
                </a:solidFill>
                <a:latin typeface="Calibri Light"/>
              </a:rPr>
              <a:t>Click to edit Master title style</a:t>
            </a:r>
            <a:endParaRPr b="0" lang="en-US" sz="4800" spc="-1" strike="noStrike">
              <a:solidFill>
                <a:srgbClr val="000000"/>
              </a:solidFill>
              <a:latin typeface="Calibri"/>
            </a:endParaRPr>
          </a:p>
        </p:txBody>
      </p:sp>
      <p:sp>
        <p:nvSpPr>
          <p:cNvPr id="95" name="PlaceHolder 5"/>
          <p:cNvSpPr>
            <a:spLocks noGrp="1"/>
          </p:cNvSpPr>
          <p:nvPr>
            <p:ph type="body"/>
          </p:nvPr>
        </p:nvSpPr>
        <p:spPr>
          <a:xfrm>
            <a:off x="822960" y="1845720"/>
            <a:ext cx="7543440" cy="4023000"/>
          </a:xfrm>
          <a:prstGeom prst="rect">
            <a:avLst/>
          </a:prstGeom>
        </p:spPr>
        <p:txBody>
          <a:bodyPr lIns="0" rIns="0">
            <a:noAutofit/>
          </a:bodyPr>
          <a:p>
            <a:pPr marL="91440" indent="-91080">
              <a:lnSpc>
                <a:spcPct val="90000"/>
              </a:lnSpc>
              <a:spcBef>
                <a:spcPts val="1199"/>
              </a:spcBef>
              <a:spcAft>
                <a:spcPts val="201"/>
              </a:spcAft>
              <a:buClr>
                <a:srgbClr val="1cade4"/>
              </a:buClr>
              <a:buFont typeface="Calibri"/>
              <a:buChar char=" "/>
            </a:pPr>
            <a:r>
              <a:rPr b="0" lang="en-US" sz="2000" spc="-1" strike="noStrike">
                <a:solidFill>
                  <a:srgbClr val="404040"/>
                </a:solidFill>
                <a:latin typeface="Calibri"/>
              </a:rPr>
              <a:t>Click to edit Master text styles</a:t>
            </a:r>
            <a:endParaRPr b="0" lang="en-US" sz="2000" spc="-1" strike="noStrike">
              <a:solidFill>
                <a:srgbClr val="404040"/>
              </a:solidFill>
              <a:latin typeface="Calibri"/>
            </a:endParaRPr>
          </a:p>
          <a:p>
            <a:pPr lvl="1" marL="384120" indent="-182520">
              <a:lnSpc>
                <a:spcPct val="90000"/>
              </a:lnSpc>
              <a:spcBef>
                <a:spcPts val="201"/>
              </a:spcBef>
              <a:spcAft>
                <a:spcPts val="400"/>
              </a:spcAft>
              <a:buClr>
                <a:srgbClr val="1cade4"/>
              </a:buClr>
              <a:buFont typeface="Calibri"/>
              <a:buChar char="◦"/>
            </a:pPr>
            <a:r>
              <a:rPr b="0" lang="en-US" sz="1800" spc="-1" strike="noStrike">
                <a:solidFill>
                  <a:srgbClr val="404040"/>
                </a:solidFill>
                <a:latin typeface="Calibri"/>
              </a:rPr>
              <a:t>Second level</a:t>
            </a:r>
            <a:endParaRPr b="0" lang="en-US" sz="1800" spc="-1" strike="noStrike">
              <a:solidFill>
                <a:srgbClr val="404040"/>
              </a:solidFill>
              <a:latin typeface="Calibri"/>
            </a:endParaRPr>
          </a:p>
          <a:p>
            <a:pPr lvl="2" marL="567000" indent="-182520">
              <a:lnSpc>
                <a:spcPct val="90000"/>
              </a:lnSpc>
              <a:spcBef>
                <a:spcPts val="201"/>
              </a:spcBef>
              <a:spcAft>
                <a:spcPts val="400"/>
              </a:spcAft>
              <a:buClr>
                <a:srgbClr val="1cade4"/>
              </a:buClr>
              <a:buFont typeface="Calibri"/>
              <a:buChar char="◦"/>
            </a:pPr>
            <a:r>
              <a:rPr b="0" lang="en-US" sz="1400" spc="-1" strike="noStrike">
                <a:solidFill>
                  <a:srgbClr val="404040"/>
                </a:solidFill>
                <a:latin typeface="Calibri"/>
              </a:rPr>
              <a:t>Third level</a:t>
            </a:r>
            <a:endParaRPr b="0" lang="en-US" sz="1400" spc="-1" strike="noStrike">
              <a:solidFill>
                <a:srgbClr val="404040"/>
              </a:solidFill>
              <a:latin typeface="Calibri"/>
            </a:endParaRPr>
          </a:p>
          <a:p>
            <a:pPr lvl="3" marL="749880" indent="-182520">
              <a:lnSpc>
                <a:spcPct val="90000"/>
              </a:lnSpc>
              <a:spcBef>
                <a:spcPts val="201"/>
              </a:spcBef>
              <a:spcAft>
                <a:spcPts val="400"/>
              </a:spcAft>
              <a:buClr>
                <a:srgbClr val="1cade4"/>
              </a:buClr>
              <a:buFont typeface="Calibri"/>
              <a:buChar char="◦"/>
            </a:pPr>
            <a:r>
              <a:rPr b="0" lang="en-US" sz="1400" spc="-1" strike="noStrike">
                <a:solidFill>
                  <a:srgbClr val="404040"/>
                </a:solidFill>
                <a:latin typeface="Calibri"/>
              </a:rPr>
              <a:t>Fourth level</a:t>
            </a:r>
            <a:endParaRPr b="0" lang="en-US" sz="1400" spc="-1" strike="noStrike">
              <a:solidFill>
                <a:srgbClr val="404040"/>
              </a:solidFill>
              <a:latin typeface="Calibri"/>
            </a:endParaRPr>
          </a:p>
          <a:p>
            <a:pPr lvl="4" marL="932760" indent="-182520">
              <a:lnSpc>
                <a:spcPct val="90000"/>
              </a:lnSpc>
              <a:spcBef>
                <a:spcPts val="201"/>
              </a:spcBef>
              <a:spcAft>
                <a:spcPts val="400"/>
              </a:spcAft>
              <a:buClr>
                <a:srgbClr val="1cade4"/>
              </a:buClr>
              <a:buFont typeface="Calibri"/>
              <a:buChar char="◦"/>
            </a:pPr>
            <a:r>
              <a:rPr b="0" lang="en-US" sz="1400" spc="-1" strike="noStrike">
                <a:solidFill>
                  <a:srgbClr val="404040"/>
                </a:solidFill>
                <a:latin typeface="Calibri"/>
              </a:rPr>
              <a:t>Fifth level</a:t>
            </a:r>
            <a:endParaRPr b="0" lang="en-US" sz="1400" spc="-1" strike="noStrike">
              <a:solidFill>
                <a:srgbClr val="404040"/>
              </a:solidFill>
              <a:latin typeface="Calibri"/>
            </a:endParaRPr>
          </a:p>
        </p:txBody>
      </p:sp>
      <p:sp>
        <p:nvSpPr>
          <p:cNvPr id="96" name="PlaceHolder 6"/>
          <p:cNvSpPr>
            <a:spLocks noGrp="1"/>
          </p:cNvSpPr>
          <p:nvPr>
            <p:ph type="dt"/>
          </p:nvPr>
        </p:nvSpPr>
        <p:spPr>
          <a:xfrm>
            <a:off x="822960" y="6459840"/>
            <a:ext cx="1854000" cy="364680"/>
          </a:xfrm>
          <a:prstGeom prst="rect">
            <a:avLst/>
          </a:prstGeom>
        </p:spPr>
        <p:txBody>
          <a:bodyPr anchor="ctr">
            <a:noAutofit/>
          </a:bodyPr>
          <a:p>
            <a:pPr>
              <a:lnSpc>
                <a:spcPct val="100000"/>
              </a:lnSpc>
            </a:pPr>
            <a:fld id="{E6DA6E87-01DE-4097-BF76-F1C7AAB3E13A}" type="datetime">
              <a:rPr b="0" lang="en-US" sz="900" spc="-1" strike="noStrike">
                <a:solidFill>
                  <a:srgbClr val="ffffff"/>
                </a:solidFill>
                <a:latin typeface="Calibri"/>
              </a:rPr>
              <a:t>10/14/21</a:t>
            </a:fld>
            <a:endParaRPr b="0" lang="en-US" sz="900" spc="-1" strike="noStrike">
              <a:latin typeface="Times New Roman"/>
            </a:endParaRPr>
          </a:p>
        </p:txBody>
      </p:sp>
      <p:sp>
        <p:nvSpPr>
          <p:cNvPr id="97" name="PlaceHolder 7"/>
          <p:cNvSpPr>
            <a:spLocks noGrp="1"/>
          </p:cNvSpPr>
          <p:nvPr>
            <p:ph type="ftr"/>
          </p:nvPr>
        </p:nvSpPr>
        <p:spPr>
          <a:xfrm>
            <a:off x="2764800" y="6459840"/>
            <a:ext cx="3616920" cy="364680"/>
          </a:xfrm>
          <a:prstGeom prst="rect">
            <a:avLst/>
          </a:prstGeom>
        </p:spPr>
        <p:txBody>
          <a:bodyPr anchor="ctr">
            <a:noAutofit/>
          </a:bodyPr>
          <a:p>
            <a:endParaRPr b="0" lang="en-US" sz="2400" spc="-1" strike="noStrike">
              <a:latin typeface="Times New Roman"/>
            </a:endParaRPr>
          </a:p>
        </p:txBody>
      </p:sp>
      <p:sp>
        <p:nvSpPr>
          <p:cNvPr id="98" name="PlaceHolder 8"/>
          <p:cNvSpPr>
            <a:spLocks noGrp="1"/>
          </p:cNvSpPr>
          <p:nvPr>
            <p:ph type="sldNum"/>
          </p:nvPr>
        </p:nvSpPr>
        <p:spPr>
          <a:xfrm>
            <a:off x="7425360" y="6459840"/>
            <a:ext cx="983520" cy="364680"/>
          </a:xfrm>
          <a:prstGeom prst="rect">
            <a:avLst/>
          </a:prstGeom>
        </p:spPr>
        <p:txBody>
          <a:bodyPr anchor="ctr">
            <a:noAutofit/>
          </a:bodyPr>
          <a:p>
            <a:pPr algn="r">
              <a:lnSpc>
                <a:spcPct val="100000"/>
              </a:lnSpc>
            </a:pPr>
            <a:fld id="{C104A873-BC07-47E5-A53B-B4D9F718D5E8}" type="slidenum">
              <a:rPr b="0" lang="en-US" sz="1050" spc="-1" strike="noStrike">
                <a:solidFill>
                  <a:srgbClr val="ffffff"/>
                </a:solidFill>
                <a:latin typeface="Calibri"/>
              </a:rPr>
              <a:t>&lt;number&gt;</a:t>
            </a:fld>
            <a:endParaRPr b="0" lang="en-US"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slideLayout" Target="../slideLayouts/slideLayout13.xml"/><Relationship Id="rId1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4.xml"/>
</Relationships>
</file>

<file path=ppt/slides/_rels/slide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extShape 1"/>
          <p:cNvSpPr txBox="1"/>
          <p:nvPr/>
        </p:nvSpPr>
        <p:spPr>
          <a:xfrm>
            <a:off x="822960" y="758880"/>
            <a:ext cx="7543440" cy="3565800"/>
          </a:xfrm>
          <a:prstGeom prst="rect">
            <a:avLst/>
          </a:prstGeom>
          <a:noFill/>
          <a:ln>
            <a:noFill/>
          </a:ln>
        </p:spPr>
        <p:txBody>
          <a:bodyPr anchor="b">
            <a:noAutofit/>
          </a:bodyPr>
          <a:p>
            <a:pPr algn="ctr">
              <a:lnSpc>
                <a:spcPct val="85000"/>
              </a:lnSpc>
            </a:pPr>
            <a:r>
              <a:rPr b="0" lang="en-US" sz="8000" spc="-52" strike="noStrike">
                <a:solidFill>
                  <a:srgbClr val="262626"/>
                </a:solidFill>
                <a:latin typeface="Calibri Light"/>
              </a:rPr>
              <a:t>Population Modeling</a:t>
            </a:r>
            <a:r>
              <a:rPr b="0" lang="en-US" sz="8000" spc="-52" strike="noStrike">
                <a:solidFill>
                  <a:srgbClr val="262626"/>
                </a:solidFill>
                <a:latin typeface="Calibri Light"/>
              </a:rPr>
              <a:t>	</a:t>
            </a:r>
            <a:endParaRPr b="0" lang="en-US" sz="8000" spc="-1" strike="noStrike">
              <a:solidFill>
                <a:srgbClr val="000000"/>
              </a:solidFill>
              <a:latin typeface="Calibri"/>
            </a:endParaRPr>
          </a:p>
        </p:txBody>
      </p:sp>
      <p:sp>
        <p:nvSpPr>
          <p:cNvPr id="142" name="TextShape 2"/>
          <p:cNvSpPr txBox="1"/>
          <p:nvPr/>
        </p:nvSpPr>
        <p:spPr>
          <a:xfrm>
            <a:off x="825120" y="4455720"/>
            <a:ext cx="7543440" cy="1142640"/>
          </a:xfrm>
          <a:prstGeom prst="rect">
            <a:avLst/>
          </a:prstGeom>
          <a:noFill/>
          <a:ln>
            <a:noFill/>
          </a:ln>
        </p:spPr>
        <p:txBody>
          <a:bodyPr>
            <a:noAutofit/>
          </a:bodyPr>
          <a:p>
            <a:pPr algn="ctr"/>
            <a:r>
              <a:rPr b="0" lang="en-US" sz="3200" spc="-1" strike="noStrike">
                <a:latin typeface="Arial"/>
              </a:rPr>
              <a:t>Cole Brookson &amp; Alex Davis</a:t>
            </a:r>
            <a:endParaRPr b="0" lang="en-US" sz="3200" spc="-1" strike="noStrike">
              <a:latin typeface="Arial"/>
            </a:endParaRPr>
          </a:p>
          <a:p>
            <a:pPr algn="ctr"/>
            <a:r>
              <a:rPr b="0" lang="en-US" sz="3200" spc="-1" strike="noStrike">
                <a:latin typeface="Arial"/>
              </a:rPr>
              <a:t>19 October 2021</a:t>
            </a:r>
            <a:endParaRPr b="0" lang="en-US" sz="3200" spc="-1" strike="noStrike">
              <a:latin typeface="Arial"/>
            </a:endParaRPr>
          </a:p>
          <a:p>
            <a:pPr algn="ct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extShape 1"/>
          <p:cNvSpPr txBox="1"/>
          <p:nvPr/>
        </p:nvSpPr>
        <p:spPr>
          <a:xfrm>
            <a:off x="182880" y="93960"/>
            <a:ext cx="8869680" cy="6215400"/>
          </a:xfrm>
          <a:prstGeom prst="rect">
            <a:avLst/>
          </a:prstGeom>
          <a:solidFill>
            <a:srgbClr val="dddddd"/>
          </a:solidFill>
          <a:ln>
            <a:noFill/>
          </a:ln>
        </p:spPr>
        <p:txBody>
          <a:bodyPr lIns="90000" rIns="90000" tIns="45000" bIns="45000">
            <a:noAutofit/>
          </a:bodyPr>
          <a:p>
            <a:r>
              <a:rPr b="1" lang="en-US" sz="3200" spc="-1" strike="noStrike">
                <a:latin typeface="Arial"/>
              </a:rPr>
              <a:t>7 Steps to Modeling A Biological Problem</a:t>
            </a:r>
            <a:endParaRPr b="0" lang="en-US" sz="3200" spc="-1" strike="noStrike">
              <a:latin typeface="Arial"/>
            </a:endParaRPr>
          </a:p>
          <a:p>
            <a:r>
              <a:rPr b="0" lang="en-US" sz="3200" spc="-1" strike="noStrike">
                <a:latin typeface="Arial"/>
              </a:rPr>
              <a:t>1. Formulate the question</a:t>
            </a:r>
            <a:endParaRPr b="0" lang="en-US" sz="3200" spc="-1" strike="noStrike">
              <a:latin typeface="Arial"/>
            </a:endParaRPr>
          </a:p>
          <a:p>
            <a:r>
              <a:rPr b="0" lang="en-US" sz="3200" spc="-1" strike="noStrike">
                <a:latin typeface="Arial"/>
              </a:rPr>
              <a:t>2. Determine the basic ingredients</a:t>
            </a:r>
            <a:endParaRPr b="0" lang="en-US" sz="3200" spc="-1" strike="noStrike">
              <a:latin typeface="Arial"/>
            </a:endParaRPr>
          </a:p>
          <a:p>
            <a:r>
              <a:rPr b="0" lang="en-US" sz="3200" spc="-1" strike="noStrike">
                <a:latin typeface="Arial"/>
              </a:rPr>
              <a:t>3. Qualitatively describe the biological system</a:t>
            </a:r>
            <a:endParaRPr b="0" lang="en-US" sz="3200" spc="-1" strike="noStrike">
              <a:latin typeface="Arial"/>
            </a:endParaRPr>
          </a:p>
          <a:p>
            <a:r>
              <a:rPr b="0" lang="en-US" sz="3200" spc="-1" strike="noStrike">
                <a:latin typeface="Arial"/>
              </a:rPr>
              <a:t>4. Quantitatively describe the biological system</a:t>
            </a:r>
            <a:endParaRPr b="0" lang="en-US" sz="3200" spc="-1" strike="noStrike">
              <a:latin typeface="Arial"/>
            </a:endParaRPr>
          </a:p>
          <a:p>
            <a:r>
              <a:rPr b="0" lang="en-US" sz="3200" spc="-1" strike="noStrike">
                <a:latin typeface="Arial"/>
              </a:rPr>
              <a:t>5. Analyze the equations</a:t>
            </a:r>
            <a:endParaRPr b="0" lang="en-US" sz="3200" spc="-1" strike="noStrike">
              <a:latin typeface="Arial"/>
            </a:endParaRPr>
          </a:p>
          <a:p>
            <a:r>
              <a:rPr b="0" lang="en-US" sz="3200" spc="-1" strike="noStrike">
                <a:latin typeface="Arial"/>
              </a:rPr>
              <a:t>6. Checks &amp; balances</a:t>
            </a:r>
            <a:endParaRPr b="0" lang="en-US" sz="3200" spc="-1" strike="noStrike">
              <a:latin typeface="Arial"/>
            </a:endParaRPr>
          </a:p>
          <a:p>
            <a:r>
              <a:rPr b="0" lang="en-US" sz="3200" spc="-1" strike="noStrike">
                <a:latin typeface="Arial"/>
              </a:rPr>
              <a:t>7. Relate the results back to the question</a:t>
            </a:r>
            <a:endParaRPr b="0" lang="en-US" sz="3200" spc="-1" strike="noStrike">
              <a:latin typeface="Arial"/>
            </a:endParaRPr>
          </a:p>
          <a:p>
            <a:endParaRPr b="0" lang="en-US" sz="3200" spc="-1" strike="noStrike">
              <a:latin typeface="Arial"/>
            </a:endParaRPr>
          </a:p>
          <a:p>
            <a:endParaRPr b="0" lang="en-US" sz="3200" spc="-1" strike="noStrike">
              <a:latin typeface="Arial"/>
            </a:endParaRPr>
          </a:p>
        </p:txBody>
      </p:sp>
      <p:sp>
        <p:nvSpPr>
          <p:cNvPr id="182" name="TextShape 2"/>
          <p:cNvSpPr txBox="1"/>
          <p:nvPr/>
        </p:nvSpPr>
        <p:spPr>
          <a:xfrm>
            <a:off x="0" y="6420240"/>
            <a:ext cx="2021760" cy="346320"/>
          </a:xfrm>
          <a:prstGeom prst="rect">
            <a:avLst/>
          </a:prstGeom>
          <a:noFill/>
          <a:ln>
            <a:noFill/>
          </a:ln>
        </p:spPr>
        <p:txBody>
          <a:bodyPr lIns="90000" rIns="90000" tIns="45000" bIns="45000">
            <a:noAutofit/>
          </a:bodyPr>
          <a:p>
            <a:r>
              <a:rPr b="0" lang="en-US" sz="1800" spc="-1" strike="noStrike">
                <a:latin typeface="Arial"/>
              </a:rPr>
              <a:t>Otto &amp; Day (2007)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Shape 1"/>
          <p:cNvSpPr txBox="1"/>
          <p:nvPr/>
        </p:nvSpPr>
        <p:spPr>
          <a:xfrm>
            <a:off x="182880" y="93960"/>
            <a:ext cx="8869680" cy="6215400"/>
          </a:xfrm>
          <a:prstGeom prst="rect">
            <a:avLst/>
          </a:prstGeom>
          <a:solidFill>
            <a:srgbClr val="cccccc"/>
          </a:solidFill>
          <a:ln>
            <a:noFill/>
          </a:ln>
        </p:spPr>
        <p:txBody>
          <a:bodyPr lIns="90000" rIns="90000" tIns="45000" bIns="45000">
            <a:noAutofit/>
          </a:bodyPr>
          <a:p>
            <a:r>
              <a:rPr b="1" lang="en-US" sz="3200" spc="-1" strike="noStrike">
                <a:latin typeface="Arial"/>
              </a:rPr>
              <a:t>7 Steps to Modeling A Biological Problem</a:t>
            </a:r>
            <a:endParaRPr b="0" lang="en-US" sz="3200" spc="-1" strike="noStrike">
              <a:latin typeface="Arial"/>
            </a:endParaRPr>
          </a:p>
          <a:p>
            <a:r>
              <a:rPr b="0" lang="en-US" sz="3200" spc="-1" strike="noStrike">
                <a:highlight>
                  <a:srgbClr val="ffff00"/>
                </a:highlight>
                <a:latin typeface="Arial"/>
              </a:rPr>
              <a:t>1. Formulate the question</a:t>
            </a:r>
            <a:endParaRPr b="0" lang="en-US" sz="3200" spc="-1" strike="noStrike">
              <a:latin typeface="Arial"/>
            </a:endParaRPr>
          </a:p>
          <a:p>
            <a:r>
              <a:rPr b="0" lang="en-US" sz="3200" spc="-1" strike="noStrike">
                <a:highlight>
                  <a:srgbClr val="ffff00"/>
                </a:highlight>
                <a:latin typeface="Arial"/>
              </a:rPr>
              <a:t>2. Determine the basic ingredients</a:t>
            </a:r>
            <a:endParaRPr b="0" lang="en-US" sz="3200" spc="-1" strike="noStrike">
              <a:latin typeface="Arial"/>
            </a:endParaRPr>
          </a:p>
          <a:p>
            <a:r>
              <a:rPr b="0" lang="en-US" sz="3200" spc="-1" strike="noStrike">
                <a:highlight>
                  <a:srgbClr val="ffff00"/>
                </a:highlight>
                <a:latin typeface="Arial"/>
              </a:rPr>
              <a:t>3. Qualitatively describe the biological system</a:t>
            </a:r>
            <a:endParaRPr b="0" lang="en-US" sz="3200" spc="-1" strike="noStrike">
              <a:latin typeface="Arial"/>
            </a:endParaRPr>
          </a:p>
          <a:p>
            <a:r>
              <a:rPr b="0" lang="en-US" sz="3200" spc="-1" strike="noStrike">
                <a:highlight>
                  <a:srgbClr val="ffff00"/>
                </a:highlight>
                <a:latin typeface="Arial"/>
              </a:rPr>
              <a:t>4. Quantitatively describe the biological system</a:t>
            </a:r>
            <a:endParaRPr b="0" lang="en-US" sz="3200" spc="-1" strike="noStrike">
              <a:latin typeface="Arial"/>
            </a:endParaRPr>
          </a:p>
          <a:p>
            <a:r>
              <a:rPr b="0" lang="en-US" sz="3200" spc="-1" strike="noStrike">
                <a:latin typeface="Arial"/>
              </a:rPr>
              <a:t>5. Analyze the equations</a:t>
            </a:r>
            <a:endParaRPr b="0" lang="en-US" sz="3200" spc="-1" strike="noStrike">
              <a:latin typeface="Arial"/>
            </a:endParaRPr>
          </a:p>
          <a:p>
            <a:r>
              <a:rPr b="0" lang="en-US" sz="3200" spc="-1" strike="noStrike">
                <a:latin typeface="Arial"/>
              </a:rPr>
              <a:t>6. Checks &amp; balances</a:t>
            </a:r>
            <a:endParaRPr b="0" lang="en-US" sz="3200" spc="-1" strike="noStrike">
              <a:latin typeface="Arial"/>
            </a:endParaRPr>
          </a:p>
          <a:p>
            <a:r>
              <a:rPr b="0" lang="en-US" sz="3200" spc="-1" strike="noStrike">
                <a:latin typeface="Arial"/>
              </a:rPr>
              <a:t>7. Relate the results back to the question</a:t>
            </a:r>
            <a:endParaRPr b="0" lang="en-US" sz="3200" spc="-1" strike="noStrike">
              <a:latin typeface="Arial"/>
            </a:endParaRPr>
          </a:p>
          <a:p>
            <a:endParaRPr b="0" lang="en-US" sz="3200" spc="-1" strike="noStrike">
              <a:latin typeface="Arial"/>
            </a:endParaRPr>
          </a:p>
          <a:p>
            <a:endParaRPr b="0" lang="en-US" sz="3200" spc="-1" strike="noStrike">
              <a:latin typeface="Arial"/>
            </a:endParaRPr>
          </a:p>
        </p:txBody>
      </p:sp>
      <p:sp>
        <p:nvSpPr>
          <p:cNvPr id="184" name="TextShape 2"/>
          <p:cNvSpPr txBox="1"/>
          <p:nvPr/>
        </p:nvSpPr>
        <p:spPr>
          <a:xfrm>
            <a:off x="0" y="6420240"/>
            <a:ext cx="2021760" cy="346320"/>
          </a:xfrm>
          <a:prstGeom prst="rect">
            <a:avLst/>
          </a:prstGeom>
          <a:noFill/>
          <a:ln>
            <a:noFill/>
          </a:ln>
        </p:spPr>
        <p:txBody>
          <a:bodyPr lIns="90000" rIns="90000" tIns="45000" bIns="45000">
            <a:noAutofit/>
          </a:bodyPr>
          <a:p>
            <a:r>
              <a:rPr b="0" lang="en-US" sz="1800" spc="-1" strike="noStrike">
                <a:latin typeface="Arial"/>
              </a:rPr>
              <a:t>Otto &amp; Day (2007)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TextShape 1"/>
          <p:cNvSpPr txBox="1"/>
          <p:nvPr/>
        </p:nvSpPr>
        <p:spPr>
          <a:xfrm>
            <a:off x="822960" y="286560"/>
            <a:ext cx="7543440" cy="1450440"/>
          </a:xfrm>
          <a:prstGeom prst="rect">
            <a:avLst/>
          </a:prstGeom>
          <a:noFill/>
          <a:ln>
            <a:noFill/>
          </a:ln>
        </p:spPr>
        <p:txBody>
          <a:bodyPr lIns="0" rIns="0" tIns="0" bIns="0" anchor="ctr">
            <a:noAutofit/>
          </a:bodyPr>
          <a:p>
            <a:r>
              <a:rPr b="0" lang="en-US" sz="3200" spc="-1" strike="noStrike">
                <a:solidFill>
                  <a:srgbClr val="000000"/>
                </a:solidFill>
                <a:latin typeface="Calibri"/>
              </a:rPr>
              <a:t>But wait, to do so, we need a more </a:t>
            </a:r>
            <a:r>
              <a:rPr b="1" lang="en-US" sz="3200" spc="-1" strike="noStrike">
                <a:solidFill>
                  <a:srgbClr val="000000"/>
                </a:solidFill>
                <a:latin typeface="Calibri"/>
              </a:rPr>
              <a:t>specific </a:t>
            </a:r>
            <a:r>
              <a:rPr b="0" lang="en-US" sz="3200" spc="-1" strike="noStrike">
                <a:solidFill>
                  <a:srgbClr val="000000"/>
                </a:solidFill>
                <a:latin typeface="Calibri"/>
              </a:rPr>
              <a:t>biological question</a:t>
            </a:r>
            <a:endParaRPr b="0" lang="en-US" sz="3200" spc="-1" strike="noStrike">
              <a:solidFill>
                <a:srgbClr val="000000"/>
              </a:solidFill>
              <a:latin typeface="Calibri"/>
            </a:endParaRPr>
          </a:p>
        </p:txBody>
      </p:sp>
      <p:sp>
        <p:nvSpPr>
          <p:cNvPr id="186" name="TextShape 2"/>
          <p:cNvSpPr txBox="1"/>
          <p:nvPr/>
        </p:nvSpPr>
        <p:spPr>
          <a:xfrm>
            <a:off x="2011680" y="2397240"/>
            <a:ext cx="5212080" cy="2814840"/>
          </a:xfrm>
          <a:prstGeom prst="rect">
            <a:avLst/>
          </a:prstGeom>
          <a:noFill/>
          <a:ln>
            <a:noFill/>
          </a:ln>
        </p:spPr>
        <p:txBody>
          <a:bodyPr lIns="90000" rIns="90000" tIns="45000" bIns="45000">
            <a:noAutofit/>
          </a:bodyPr>
          <a:p>
            <a:pPr algn="ctr"/>
            <a:r>
              <a:rPr b="0" lang="en-US" sz="4800" spc="-1" strike="noStrike">
                <a:latin typeface="Arial"/>
              </a:rPr>
              <a:t>“</a:t>
            </a:r>
            <a:r>
              <a:rPr b="0" lang="en-US" sz="4800" spc="-1" strike="noStrike">
                <a:latin typeface="Arial"/>
              </a:rPr>
              <a:t>How will northern right whale populations grow?”</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Shape 1"/>
          <p:cNvSpPr txBox="1"/>
          <p:nvPr/>
        </p:nvSpPr>
        <p:spPr>
          <a:xfrm>
            <a:off x="822960" y="286560"/>
            <a:ext cx="7543440" cy="1450440"/>
          </a:xfrm>
          <a:prstGeom prst="rect">
            <a:avLst/>
          </a:prstGeom>
          <a:noFill/>
          <a:ln>
            <a:noFill/>
          </a:ln>
        </p:spPr>
        <p:txBody>
          <a:bodyPr lIns="0" rIns="0" tIns="0" bIns="0" anchor="ctr">
            <a:noAutofit/>
          </a:bodyPr>
          <a:p>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TextShape 1"/>
          <p:cNvSpPr txBox="1"/>
          <p:nvPr/>
        </p:nvSpPr>
        <p:spPr>
          <a:xfrm>
            <a:off x="822960" y="286560"/>
            <a:ext cx="7543440" cy="1450440"/>
          </a:xfrm>
          <a:prstGeom prst="rect">
            <a:avLst/>
          </a:prstGeom>
          <a:noFill/>
          <a:ln>
            <a:noFill/>
          </a:ln>
        </p:spPr>
        <p:txBody>
          <a:bodyPr anchor="b">
            <a:noAutofit/>
          </a:bodyPr>
          <a:p>
            <a:pPr algn="ctr">
              <a:lnSpc>
                <a:spcPct val="85000"/>
              </a:lnSpc>
            </a:pPr>
            <a:r>
              <a:rPr b="0" lang="en-US" sz="4800" spc="-52" strike="noStrike">
                <a:solidFill>
                  <a:srgbClr val="404040"/>
                </a:solidFill>
                <a:latin typeface="Calibri Light"/>
              </a:rPr>
              <a:t>Biology is </a:t>
            </a:r>
            <a:r>
              <a:rPr b="1" i="1" lang="en-US" sz="4800" spc="-52" strike="noStrike">
                <a:solidFill>
                  <a:srgbClr val="404040"/>
                </a:solidFill>
                <a:latin typeface="Calibri Light"/>
              </a:rPr>
              <a:t>Math</a:t>
            </a:r>
            <a:endParaRPr b="0" lang="en-US" sz="4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 name="" descr=""/>
          <p:cNvPicPr/>
          <p:nvPr/>
        </p:nvPicPr>
        <p:blipFill>
          <a:blip r:embed="rId1"/>
          <a:srcRect l="18519" t="0" r="13514" b="0"/>
          <a:stretch/>
        </p:blipFill>
        <p:spPr>
          <a:xfrm>
            <a:off x="7680960" y="235080"/>
            <a:ext cx="1188720" cy="1513440"/>
          </a:xfrm>
          <a:prstGeom prst="rect">
            <a:avLst/>
          </a:prstGeom>
          <a:ln>
            <a:noFill/>
          </a:ln>
        </p:spPr>
      </p:pic>
      <p:pic>
        <p:nvPicPr>
          <p:cNvPr id="145" name="" descr=""/>
          <p:cNvPicPr/>
          <p:nvPr/>
        </p:nvPicPr>
        <p:blipFill>
          <a:blip r:embed="rId2"/>
          <a:stretch/>
        </p:blipFill>
        <p:spPr>
          <a:xfrm>
            <a:off x="7680960" y="2103120"/>
            <a:ext cx="1188720" cy="1188720"/>
          </a:xfrm>
          <a:prstGeom prst="rect">
            <a:avLst/>
          </a:prstGeom>
          <a:ln>
            <a:noFill/>
          </a:ln>
        </p:spPr>
      </p:pic>
      <p:pic>
        <p:nvPicPr>
          <p:cNvPr id="146" name="" descr=""/>
          <p:cNvPicPr/>
          <p:nvPr/>
        </p:nvPicPr>
        <p:blipFill>
          <a:blip r:embed="rId3"/>
          <a:stretch/>
        </p:blipFill>
        <p:spPr>
          <a:xfrm>
            <a:off x="274320" y="199440"/>
            <a:ext cx="2452320" cy="2452320"/>
          </a:xfrm>
          <a:prstGeom prst="rect">
            <a:avLst/>
          </a:prstGeom>
          <a:ln>
            <a:noFill/>
          </a:ln>
        </p:spPr>
      </p:pic>
      <p:pic>
        <p:nvPicPr>
          <p:cNvPr id="147" name="" descr=""/>
          <p:cNvPicPr/>
          <p:nvPr/>
        </p:nvPicPr>
        <p:blipFill>
          <a:blip r:embed="rId4"/>
          <a:srcRect l="44309" t="16423" r="6085" b="18775"/>
          <a:stretch/>
        </p:blipFill>
        <p:spPr>
          <a:xfrm>
            <a:off x="3017520" y="183240"/>
            <a:ext cx="2834280" cy="2468160"/>
          </a:xfrm>
          <a:prstGeom prst="rect">
            <a:avLst/>
          </a:prstGeom>
          <a:ln>
            <a:noFill/>
          </a:ln>
        </p:spPr>
      </p:pic>
      <p:pic>
        <p:nvPicPr>
          <p:cNvPr id="148" name="" descr=""/>
          <p:cNvPicPr/>
          <p:nvPr/>
        </p:nvPicPr>
        <p:blipFill>
          <a:blip r:embed="rId5"/>
          <a:stretch/>
        </p:blipFill>
        <p:spPr>
          <a:xfrm>
            <a:off x="182880" y="3017520"/>
            <a:ext cx="2635560" cy="2635560"/>
          </a:xfrm>
          <a:prstGeom prst="rect">
            <a:avLst/>
          </a:prstGeom>
          <a:ln>
            <a:noFill/>
          </a:ln>
        </p:spPr>
      </p:pic>
      <p:pic>
        <p:nvPicPr>
          <p:cNvPr id="149" name="" descr=""/>
          <p:cNvPicPr/>
          <p:nvPr/>
        </p:nvPicPr>
        <p:blipFill>
          <a:blip r:embed="rId6"/>
          <a:srcRect l="0" t="9055" r="0" b="23012"/>
          <a:stretch/>
        </p:blipFill>
        <p:spPr>
          <a:xfrm>
            <a:off x="7680960" y="3637080"/>
            <a:ext cx="1188720" cy="1102320"/>
          </a:xfrm>
          <a:prstGeom prst="rect">
            <a:avLst/>
          </a:prstGeom>
          <a:ln>
            <a:noFill/>
          </a:ln>
        </p:spPr>
      </p:pic>
      <p:sp>
        <p:nvSpPr>
          <p:cNvPr id="150" name="TextShape 1"/>
          <p:cNvSpPr txBox="1"/>
          <p:nvPr/>
        </p:nvSpPr>
        <p:spPr>
          <a:xfrm>
            <a:off x="7573320" y="1737000"/>
            <a:ext cx="1387800" cy="274680"/>
          </a:xfrm>
          <a:prstGeom prst="rect">
            <a:avLst/>
          </a:prstGeom>
          <a:noFill/>
          <a:ln>
            <a:noFill/>
          </a:ln>
        </p:spPr>
        <p:txBody>
          <a:bodyPr lIns="90000" rIns="90000" tIns="45000" bIns="45000">
            <a:noAutofit/>
          </a:bodyPr>
          <a:p>
            <a:r>
              <a:rPr b="0" lang="en-US" sz="1300" spc="-1" strike="noStrike">
                <a:latin typeface="Arial"/>
              </a:rPr>
              <a:t>Sally Otto - UBC</a:t>
            </a:r>
            <a:endParaRPr b="0" lang="en-US" sz="1300" spc="-1" strike="noStrike">
              <a:latin typeface="Arial"/>
            </a:endParaRPr>
          </a:p>
        </p:txBody>
      </p:sp>
      <p:sp>
        <p:nvSpPr>
          <p:cNvPr id="151" name="TextShape 2"/>
          <p:cNvSpPr txBox="1"/>
          <p:nvPr/>
        </p:nvSpPr>
        <p:spPr>
          <a:xfrm>
            <a:off x="7498080" y="3275280"/>
            <a:ext cx="1564560" cy="274680"/>
          </a:xfrm>
          <a:prstGeom prst="rect">
            <a:avLst/>
          </a:prstGeom>
          <a:noFill/>
          <a:ln>
            <a:noFill/>
          </a:ln>
        </p:spPr>
        <p:txBody>
          <a:bodyPr lIns="90000" rIns="90000" tIns="45000" bIns="45000">
            <a:noAutofit/>
          </a:bodyPr>
          <a:p>
            <a:r>
              <a:rPr b="0" lang="en-US" sz="1300" spc="-1" strike="noStrike">
                <a:latin typeface="Arial"/>
              </a:rPr>
              <a:t>Troy Day - Queens</a:t>
            </a:r>
            <a:endParaRPr b="0" lang="en-US" sz="1300" spc="-1" strike="noStrike">
              <a:latin typeface="Arial"/>
            </a:endParaRPr>
          </a:p>
        </p:txBody>
      </p:sp>
      <p:pic>
        <p:nvPicPr>
          <p:cNvPr id="152" name="" descr=""/>
          <p:cNvPicPr/>
          <p:nvPr/>
        </p:nvPicPr>
        <p:blipFill>
          <a:blip r:embed="rId7"/>
          <a:srcRect l="5285" t="15962" r="5934" b="16770"/>
          <a:stretch/>
        </p:blipFill>
        <p:spPr>
          <a:xfrm>
            <a:off x="7639560" y="5212800"/>
            <a:ext cx="1321560" cy="1096560"/>
          </a:xfrm>
          <a:prstGeom prst="rect">
            <a:avLst/>
          </a:prstGeom>
          <a:ln>
            <a:noFill/>
          </a:ln>
        </p:spPr>
      </p:pic>
      <p:sp>
        <p:nvSpPr>
          <p:cNvPr id="153" name="TextShape 3"/>
          <p:cNvSpPr txBox="1"/>
          <p:nvPr/>
        </p:nvSpPr>
        <p:spPr>
          <a:xfrm>
            <a:off x="7488000" y="4813560"/>
            <a:ext cx="1643760" cy="274680"/>
          </a:xfrm>
          <a:prstGeom prst="rect">
            <a:avLst/>
          </a:prstGeom>
          <a:noFill/>
          <a:ln>
            <a:noFill/>
          </a:ln>
        </p:spPr>
        <p:txBody>
          <a:bodyPr lIns="90000" rIns="90000" tIns="45000" bIns="45000">
            <a:noAutofit/>
          </a:bodyPr>
          <a:p>
            <a:r>
              <a:rPr b="0" lang="en-US" sz="1300" spc="-1" strike="noStrike">
                <a:latin typeface="Arial"/>
              </a:rPr>
              <a:t>Hal Caswell - WHOI</a:t>
            </a:r>
            <a:endParaRPr b="0" lang="en-US" sz="1300" spc="-1" strike="noStrike">
              <a:latin typeface="Arial"/>
            </a:endParaRPr>
          </a:p>
        </p:txBody>
      </p:sp>
      <p:sp>
        <p:nvSpPr>
          <p:cNvPr id="154" name="TextShape 4"/>
          <p:cNvSpPr txBox="1"/>
          <p:nvPr/>
        </p:nvSpPr>
        <p:spPr>
          <a:xfrm>
            <a:off x="7498080" y="6309360"/>
            <a:ext cx="2011680" cy="643320"/>
          </a:xfrm>
          <a:prstGeom prst="rect">
            <a:avLst/>
          </a:prstGeom>
          <a:noFill/>
          <a:ln>
            <a:noFill/>
          </a:ln>
        </p:spPr>
        <p:txBody>
          <a:bodyPr lIns="90000" rIns="90000" tIns="45000" bIns="45000">
            <a:noAutofit/>
          </a:bodyPr>
          <a:p>
            <a:r>
              <a:rPr b="0" lang="en-US" sz="1300" spc="-1" strike="noStrike">
                <a:latin typeface="Arial"/>
              </a:rPr>
              <a:t>Bill Fagn – Maryland</a:t>
            </a:r>
            <a:endParaRPr b="0" lang="en-US" sz="1300" spc="-1" strike="noStrike">
              <a:latin typeface="Arial"/>
            </a:endParaRPr>
          </a:p>
          <a:p>
            <a:endParaRPr b="0" lang="en-US" sz="1300" spc="-1" strike="noStrike">
              <a:latin typeface="Arial"/>
            </a:endParaRPr>
          </a:p>
        </p:txBody>
      </p:sp>
      <p:sp>
        <p:nvSpPr>
          <p:cNvPr id="155" name="TextShape 5"/>
          <p:cNvSpPr txBox="1"/>
          <p:nvPr/>
        </p:nvSpPr>
        <p:spPr>
          <a:xfrm>
            <a:off x="182880" y="2651760"/>
            <a:ext cx="2225880" cy="643320"/>
          </a:xfrm>
          <a:prstGeom prst="rect">
            <a:avLst/>
          </a:prstGeom>
          <a:noFill/>
          <a:ln>
            <a:noFill/>
          </a:ln>
        </p:spPr>
        <p:txBody>
          <a:bodyPr lIns="90000" rIns="90000" tIns="45000" bIns="45000">
            <a:noAutofit/>
          </a:bodyPr>
          <a:p>
            <a:r>
              <a:rPr b="0" lang="en-US" sz="1300" spc="-1" strike="noStrike">
                <a:latin typeface="Arial"/>
              </a:rPr>
              <a:t>Mark Lewis – UAlberta/UVic</a:t>
            </a:r>
            <a:endParaRPr b="0" lang="en-US" sz="1300" spc="-1" strike="noStrike">
              <a:latin typeface="Arial"/>
            </a:endParaRPr>
          </a:p>
          <a:p>
            <a:endParaRPr b="0" lang="en-US" sz="1300" spc="-1" strike="noStrike">
              <a:latin typeface="Arial"/>
            </a:endParaRPr>
          </a:p>
          <a:p>
            <a:endParaRPr b="0" lang="en-US" sz="1300" spc="-1" strike="noStrike">
              <a:latin typeface="Arial"/>
            </a:endParaRPr>
          </a:p>
        </p:txBody>
      </p:sp>
      <p:sp>
        <p:nvSpPr>
          <p:cNvPr id="156" name="TextShape 6"/>
          <p:cNvSpPr txBox="1"/>
          <p:nvPr/>
        </p:nvSpPr>
        <p:spPr>
          <a:xfrm>
            <a:off x="3010680" y="2649960"/>
            <a:ext cx="2091960" cy="459000"/>
          </a:xfrm>
          <a:prstGeom prst="rect">
            <a:avLst/>
          </a:prstGeom>
          <a:noFill/>
          <a:ln>
            <a:noFill/>
          </a:ln>
        </p:spPr>
        <p:txBody>
          <a:bodyPr lIns="90000" rIns="90000" tIns="45000" bIns="45000">
            <a:noAutofit/>
          </a:bodyPr>
          <a:p>
            <a:r>
              <a:rPr b="0" lang="en-US" sz="1300" spc="-1" strike="noStrike">
                <a:latin typeface="Arial"/>
              </a:rPr>
              <a:t>Martin Krkosek - UToronto</a:t>
            </a:r>
            <a:endParaRPr b="0" lang="en-US" sz="1300" spc="-1" strike="noStrike">
              <a:latin typeface="Arial"/>
            </a:endParaRPr>
          </a:p>
          <a:p>
            <a:endParaRPr b="0" lang="en-US" sz="1300" spc="-1" strike="noStrike">
              <a:latin typeface="Arial"/>
            </a:endParaRPr>
          </a:p>
        </p:txBody>
      </p:sp>
      <p:sp>
        <p:nvSpPr>
          <p:cNvPr id="157" name="TextShape 7"/>
          <p:cNvSpPr txBox="1"/>
          <p:nvPr/>
        </p:nvSpPr>
        <p:spPr>
          <a:xfrm>
            <a:off x="182880" y="5669280"/>
            <a:ext cx="2722680" cy="459000"/>
          </a:xfrm>
          <a:prstGeom prst="rect">
            <a:avLst/>
          </a:prstGeom>
          <a:noFill/>
          <a:ln>
            <a:noFill/>
          </a:ln>
        </p:spPr>
        <p:txBody>
          <a:bodyPr lIns="90000" rIns="90000" tIns="45000" bIns="45000">
            <a:noAutofit/>
          </a:bodyPr>
          <a:p>
            <a:r>
              <a:rPr b="0" lang="en-US" sz="1300" spc="-1" strike="noStrike">
                <a:latin typeface="Arial"/>
              </a:rPr>
              <a:t>Michael Dietze – Boston University</a:t>
            </a:r>
            <a:endParaRPr b="0" lang="en-US" sz="1300" spc="-1" strike="noStrike">
              <a:latin typeface="Arial"/>
            </a:endParaRPr>
          </a:p>
          <a:p>
            <a:endParaRPr b="0" lang="en-US" sz="1300" spc="-1" strike="noStrike">
              <a:latin typeface="Arial"/>
            </a:endParaRPr>
          </a:p>
        </p:txBody>
      </p:sp>
      <p:pic>
        <p:nvPicPr>
          <p:cNvPr id="158" name="" descr=""/>
          <p:cNvPicPr/>
          <p:nvPr/>
        </p:nvPicPr>
        <p:blipFill>
          <a:blip r:embed="rId8"/>
          <a:srcRect l="11369" t="0" r="10950" b="0"/>
          <a:stretch/>
        </p:blipFill>
        <p:spPr>
          <a:xfrm>
            <a:off x="3108960" y="3006360"/>
            <a:ext cx="2743200" cy="2662920"/>
          </a:xfrm>
          <a:prstGeom prst="rect">
            <a:avLst/>
          </a:prstGeom>
          <a:ln>
            <a:noFill/>
          </a:ln>
        </p:spPr>
      </p:pic>
      <p:sp>
        <p:nvSpPr>
          <p:cNvPr id="159" name="TextShape 8"/>
          <p:cNvSpPr txBox="1"/>
          <p:nvPr/>
        </p:nvSpPr>
        <p:spPr>
          <a:xfrm>
            <a:off x="3028680" y="5669280"/>
            <a:ext cx="2366280" cy="459000"/>
          </a:xfrm>
          <a:prstGeom prst="rect">
            <a:avLst/>
          </a:prstGeom>
          <a:noFill/>
          <a:ln>
            <a:noFill/>
          </a:ln>
        </p:spPr>
        <p:txBody>
          <a:bodyPr lIns="90000" rIns="90000" tIns="45000" bIns="45000">
            <a:noAutofit/>
          </a:bodyPr>
          <a:p>
            <a:r>
              <a:rPr b="0" lang="en-US" sz="1300" spc="-1" strike="noStrike">
                <a:latin typeface="Arial"/>
              </a:rPr>
              <a:t>Marie-Josee Fortin - UToronto</a:t>
            </a:r>
            <a:endParaRPr b="0" lang="en-US" sz="1300" spc="-1" strike="noStrike">
              <a:latin typeface="Arial"/>
            </a:endParaRPr>
          </a:p>
          <a:p>
            <a:endParaRPr b="0" lang="en-US" sz="1300" spc="-1" strike="noStrike">
              <a:latin typeface="Arial"/>
            </a:endParaRPr>
          </a:p>
        </p:txBody>
      </p:sp>
      <p:sp>
        <p:nvSpPr>
          <p:cNvPr id="160" name="TextShape 9"/>
          <p:cNvSpPr txBox="1"/>
          <p:nvPr/>
        </p:nvSpPr>
        <p:spPr>
          <a:xfrm>
            <a:off x="6028200" y="1678680"/>
            <a:ext cx="1545120" cy="643320"/>
          </a:xfrm>
          <a:prstGeom prst="rect">
            <a:avLst/>
          </a:prstGeom>
          <a:noFill/>
          <a:ln>
            <a:noFill/>
          </a:ln>
        </p:spPr>
        <p:txBody>
          <a:bodyPr lIns="90000" rIns="90000" tIns="45000" bIns="45000">
            <a:noAutofit/>
          </a:bodyPr>
          <a:p>
            <a:r>
              <a:rPr b="0" lang="en-US" sz="1300" spc="-1" strike="noStrike">
                <a:latin typeface="Arial"/>
              </a:rPr>
              <a:t>Mark Kot - Washington</a:t>
            </a:r>
            <a:endParaRPr b="0" lang="en-US" sz="1300" spc="-1" strike="noStrike">
              <a:latin typeface="Arial"/>
            </a:endParaRPr>
          </a:p>
          <a:p>
            <a:endParaRPr b="0" lang="en-US" sz="1300" spc="-1" strike="noStrike">
              <a:latin typeface="Arial"/>
            </a:endParaRPr>
          </a:p>
        </p:txBody>
      </p:sp>
      <p:pic>
        <p:nvPicPr>
          <p:cNvPr id="161" name="" descr=""/>
          <p:cNvPicPr/>
          <p:nvPr/>
        </p:nvPicPr>
        <p:blipFill>
          <a:blip r:embed="rId9"/>
          <a:stretch/>
        </p:blipFill>
        <p:spPr>
          <a:xfrm>
            <a:off x="6126480" y="2103120"/>
            <a:ext cx="1405800" cy="1188720"/>
          </a:xfrm>
          <a:prstGeom prst="rect">
            <a:avLst/>
          </a:prstGeom>
          <a:ln>
            <a:noFill/>
          </a:ln>
        </p:spPr>
      </p:pic>
      <p:sp>
        <p:nvSpPr>
          <p:cNvPr id="162" name="TextShape 10"/>
          <p:cNvSpPr txBox="1"/>
          <p:nvPr/>
        </p:nvSpPr>
        <p:spPr>
          <a:xfrm>
            <a:off x="6035040" y="3234600"/>
            <a:ext cx="1545120" cy="827640"/>
          </a:xfrm>
          <a:prstGeom prst="rect">
            <a:avLst/>
          </a:prstGeom>
          <a:noFill/>
          <a:ln>
            <a:noFill/>
          </a:ln>
        </p:spPr>
        <p:txBody>
          <a:bodyPr lIns="90000" rIns="90000" tIns="45000" bIns="45000">
            <a:noAutofit/>
          </a:bodyPr>
          <a:p>
            <a:r>
              <a:rPr b="0" lang="en-US" sz="1300" spc="-1" strike="noStrike">
                <a:latin typeface="Arial"/>
              </a:rPr>
              <a:t>Mercedes Pascual – UChicago</a:t>
            </a:r>
            <a:endParaRPr b="0" lang="en-US" sz="1300" spc="-1" strike="noStrike">
              <a:latin typeface="Arial"/>
            </a:endParaRPr>
          </a:p>
          <a:p>
            <a:endParaRPr b="0" lang="en-US" sz="1300" spc="-1" strike="noStrike">
              <a:latin typeface="Arial"/>
            </a:endParaRPr>
          </a:p>
          <a:p>
            <a:endParaRPr b="0" lang="en-US" sz="1300" spc="-1" strike="noStrike">
              <a:latin typeface="Arial"/>
            </a:endParaRPr>
          </a:p>
        </p:txBody>
      </p:sp>
      <p:pic>
        <p:nvPicPr>
          <p:cNvPr id="163" name="" descr=""/>
          <p:cNvPicPr/>
          <p:nvPr/>
        </p:nvPicPr>
        <p:blipFill>
          <a:blip r:embed="rId10"/>
          <a:srcRect l="11456" t="0" r="5846" b="11574"/>
          <a:stretch/>
        </p:blipFill>
        <p:spPr>
          <a:xfrm>
            <a:off x="6217920" y="3691080"/>
            <a:ext cx="1253160" cy="1122480"/>
          </a:xfrm>
          <a:prstGeom prst="rect">
            <a:avLst/>
          </a:prstGeom>
          <a:ln>
            <a:noFill/>
          </a:ln>
        </p:spPr>
      </p:pic>
      <p:sp>
        <p:nvSpPr>
          <p:cNvPr id="164" name="TextShape 11"/>
          <p:cNvSpPr txBox="1"/>
          <p:nvPr/>
        </p:nvSpPr>
        <p:spPr>
          <a:xfrm>
            <a:off x="6094440" y="4793400"/>
            <a:ext cx="1545120" cy="1011960"/>
          </a:xfrm>
          <a:prstGeom prst="rect">
            <a:avLst/>
          </a:prstGeom>
          <a:noFill/>
          <a:ln>
            <a:noFill/>
          </a:ln>
        </p:spPr>
        <p:txBody>
          <a:bodyPr lIns="90000" rIns="90000" tIns="45000" bIns="45000">
            <a:noAutofit/>
          </a:bodyPr>
          <a:p>
            <a:r>
              <a:rPr b="0" lang="en-US" sz="1300" spc="-1" strike="noStrike">
                <a:latin typeface="Arial"/>
              </a:rPr>
              <a:t>Jennifer Dunne – Santa Fe </a:t>
            </a:r>
            <a:endParaRPr b="0" lang="en-US" sz="1300" spc="-1" strike="noStrike">
              <a:latin typeface="Arial"/>
            </a:endParaRPr>
          </a:p>
          <a:p>
            <a:endParaRPr b="0" lang="en-US" sz="1300" spc="-1" strike="noStrike">
              <a:latin typeface="Arial"/>
            </a:endParaRPr>
          </a:p>
          <a:p>
            <a:endParaRPr b="0" lang="en-US" sz="1300" spc="-1" strike="noStrike">
              <a:latin typeface="Arial"/>
            </a:endParaRPr>
          </a:p>
          <a:p>
            <a:endParaRPr b="0" lang="en-US" sz="1300" spc="-1" strike="noStrike">
              <a:latin typeface="Arial"/>
            </a:endParaRPr>
          </a:p>
        </p:txBody>
      </p:sp>
      <p:pic>
        <p:nvPicPr>
          <p:cNvPr id="165" name="" descr=""/>
          <p:cNvPicPr/>
          <p:nvPr/>
        </p:nvPicPr>
        <p:blipFill>
          <a:blip r:embed="rId11"/>
          <a:srcRect l="13423" t="11775" r="5591" b="38174"/>
          <a:stretch/>
        </p:blipFill>
        <p:spPr>
          <a:xfrm>
            <a:off x="6217920" y="5212080"/>
            <a:ext cx="1324440" cy="1096560"/>
          </a:xfrm>
          <a:prstGeom prst="rect">
            <a:avLst/>
          </a:prstGeom>
          <a:ln>
            <a:noFill/>
          </a:ln>
        </p:spPr>
      </p:pic>
      <p:sp>
        <p:nvSpPr>
          <p:cNvPr id="166" name="TextShape 12"/>
          <p:cNvSpPr txBox="1"/>
          <p:nvPr/>
        </p:nvSpPr>
        <p:spPr>
          <a:xfrm>
            <a:off x="6126480" y="6309720"/>
            <a:ext cx="2011680" cy="643320"/>
          </a:xfrm>
          <a:prstGeom prst="rect">
            <a:avLst/>
          </a:prstGeom>
          <a:noFill/>
          <a:ln>
            <a:noFill/>
          </a:ln>
        </p:spPr>
        <p:txBody>
          <a:bodyPr lIns="90000" rIns="90000" tIns="45000" bIns="45000">
            <a:noAutofit/>
          </a:bodyPr>
          <a:p>
            <a:r>
              <a:rPr b="0" lang="en-US" sz="1300" spc="-1" strike="noStrike">
                <a:latin typeface="Arial"/>
              </a:rPr>
              <a:t>Kevin McCann - </a:t>
            </a:r>
            <a:endParaRPr b="0" lang="en-US" sz="1300" spc="-1" strike="noStrike">
              <a:latin typeface="Arial"/>
            </a:endParaRPr>
          </a:p>
          <a:p>
            <a:r>
              <a:rPr b="0" lang="en-US" sz="1300" spc="-1" strike="noStrike">
                <a:latin typeface="Arial"/>
              </a:rPr>
              <a:t>Guelph</a:t>
            </a:r>
            <a:endParaRPr b="0" lang="en-US" sz="1300" spc="-1" strike="noStrike">
              <a:latin typeface="Arial"/>
            </a:endParaRPr>
          </a:p>
          <a:p>
            <a:endParaRPr b="0" lang="en-US" sz="1300" spc="-1" strike="noStrike">
              <a:latin typeface="Arial"/>
            </a:endParaRPr>
          </a:p>
        </p:txBody>
      </p:sp>
      <p:pic>
        <p:nvPicPr>
          <p:cNvPr id="167" name="" descr=""/>
          <p:cNvPicPr/>
          <p:nvPr/>
        </p:nvPicPr>
        <p:blipFill>
          <a:blip r:embed="rId12"/>
          <a:stretch/>
        </p:blipFill>
        <p:spPr>
          <a:xfrm>
            <a:off x="6131160" y="274320"/>
            <a:ext cx="1366920" cy="147996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8" name="" descr=""/>
          <p:cNvPicPr/>
          <p:nvPr/>
        </p:nvPicPr>
        <p:blipFill>
          <a:blip r:embed="rId1"/>
          <a:stretch/>
        </p:blipFill>
        <p:spPr>
          <a:xfrm>
            <a:off x="46800" y="5309640"/>
            <a:ext cx="1416240" cy="954360"/>
          </a:xfrm>
          <a:prstGeom prst="rect">
            <a:avLst/>
          </a:prstGeom>
          <a:ln>
            <a:noFill/>
          </a:ln>
        </p:spPr>
      </p:pic>
      <p:sp>
        <p:nvSpPr>
          <p:cNvPr id="169" name="TextShape 1"/>
          <p:cNvSpPr txBox="1"/>
          <p:nvPr/>
        </p:nvSpPr>
        <p:spPr>
          <a:xfrm>
            <a:off x="822960" y="286560"/>
            <a:ext cx="7543440" cy="1450440"/>
          </a:xfrm>
          <a:prstGeom prst="rect">
            <a:avLst/>
          </a:prstGeom>
          <a:noFill/>
          <a:ln>
            <a:noFill/>
          </a:ln>
        </p:spPr>
        <p:txBody>
          <a:bodyPr lIns="0" rIns="0" tIns="0" bIns="0" anchor="ctr">
            <a:noAutofit/>
          </a:bodyPr>
          <a:p>
            <a:r>
              <a:rPr b="0" lang="en-US" sz="3200" spc="-1" strike="noStrike">
                <a:solidFill>
                  <a:srgbClr val="000000"/>
                </a:solidFill>
                <a:latin typeface="Calibri"/>
              </a:rPr>
              <a:t>Is it biology </a:t>
            </a:r>
            <a:r>
              <a:rPr b="1" lang="en-US" sz="3200" spc="-1" strike="noStrike">
                <a:solidFill>
                  <a:srgbClr val="000000"/>
                </a:solidFill>
                <a:latin typeface="Calibri"/>
              </a:rPr>
              <a:t>really </a:t>
            </a:r>
            <a:r>
              <a:rPr b="0" lang="en-US" sz="3200" spc="-1" strike="noStrike">
                <a:solidFill>
                  <a:srgbClr val="000000"/>
                </a:solidFill>
                <a:latin typeface="Calibri"/>
              </a:rPr>
              <a:t>math though??</a:t>
            </a:r>
            <a:endParaRPr b="0" lang="en-US" sz="3200" spc="-1" strike="noStrike">
              <a:solidFill>
                <a:srgbClr val="000000"/>
              </a:solidFill>
              <a:latin typeface="Calibri"/>
            </a:endParaRPr>
          </a:p>
        </p:txBody>
      </p:sp>
      <p:sp>
        <p:nvSpPr>
          <p:cNvPr id="170" name="TextShape 2"/>
          <p:cNvSpPr txBox="1"/>
          <p:nvPr/>
        </p:nvSpPr>
        <p:spPr>
          <a:xfrm>
            <a:off x="822960" y="1845720"/>
            <a:ext cx="7543440" cy="4023000"/>
          </a:xfrm>
          <a:prstGeom prst="rect">
            <a:avLst/>
          </a:prstGeom>
          <a:noFill/>
          <a:ln>
            <a:noFill/>
          </a:ln>
        </p:spPr>
        <p:txBody>
          <a:bodyPr lIns="0" rIns="0" tIns="0" bIns="0">
            <a:noAutofit/>
          </a:bodyPr>
          <a:p>
            <a:pPr marL="216000" indent="-216000">
              <a:buClr>
                <a:srgbClr val="000000"/>
              </a:buClr>
              <a:buSzPct val="45000"/>
              <a:buFont typeface="Wingdings" charset="2"/>
              <a:buChar char=""/>
            </a:pPr>
            <a:r>
              <a:rPr b="0" lang="en-US" sz="2600" spc="-1" strike="noStrike">
                <a:latin typeface="Arial"/>
              </a:rPr>
              <a:t>35% of </a:t>
            </a:r>
            <a:r>
              <a:rPr b="0" i="1" lang="en-US" sz="2600" spc="-1" strike="noStrike">
                <a:latin typeface="Arial"/>
              </a:rPr>
              <a:t>Ecology </a:t>
            </a:r>
            <a:r>
              <a:rPr b="0" lang="en-US" sz="2600" spc="-1" strike="noStrike">
                <a:latin typeface="Arial"/>
              </a:rPr>
              <a:t>and </a:t>
            </a:r>
            <a:r>
              <a:rPr b="0" i="1" lang="en-US" sz="2600" spc="-1" strike="noStrike">
                <a:latin typeface="Arial"/>
              </a:rPr>
              <a:t>Evolution </a:t>
            </a:r>
            <a:r>
              <a:rPr b="0" lang="en-US" sz="2600" spc="-1" strike="noStrike">
                <a:latin typeface="Arial"/>
              </a:rPr>
              <a:t>papers, and 60% of </a:t>
            </a:r>
            <a:r>
              <a:rPr b="0" i="1" lang="en-US" sz="2600" spc="-1" strike="noStrike">
                <a:latin typeface="Arial"/>
              </a:rPr>
              <a:t>American Naturalist </a:t>
            </a:r>
            <a:r>
              <a:rPr b="0" lang="en-US" sz="2600" spc="-1" strike="noStrike">
                <a:latin typeface="Arial"/>
              </a:rPr>
              <a:t>papers had results that depended on a mathematical model</a:t>
            </a:r>
            <a:endParaRPr b="0" lang="en-US" sz="2600" spc="-1" strike="noStrike">
              <a:latin typeface="Arial"/>
            </a:endParaRPr>
          </a:p>
          <a:p>
            <a:pPr marL="216000" indent="-216000">
              <a:buClr>
                <a:srgbClr val="000000"/>
              </a:buClr>
              <a:buSzPct val="45000"/>
              <a:buFont typeface="Wingdings" charset="2"/>
              <a:buChar char=""/>
            </a:pPr>
            <a:endParaRPr b="0" lang="en-US" sz="2600" spc="-1" strike="noStrike">
              <a:latin typeface="Arial"/>
            </a:endParaRPr>
          </a:p>
          <a:p>
            <a:pPr marL="216000" indent="-216000">
              <a:buClr>
                <a:srgbClr val="000000"/>
              </a:buClr>
              <a:buSzPct val="45000"/>
              <a:buFont typeface="Wingdings" charset="2"/>
              <a:buChar char=""/>
            </a:pPr>
            <a:r>
              <a:rPr b="0" lang="en-US" sz="2600" spc="-1" strike="noStrike">
                <a:latin typeface="Arial"/>
              </a:rPr>
              <a:t>“</a:t>
            </a:r>
            <a:r>
              <a:rPr b="0" lang="en-US" sz="2600" spc="-1" strike="noStrike">
                <a:latin typeface="Arial"/>
              </a:rPr>
              <a:t>A picture is a 1000 words” –&gt; well an equation is (sometimes) worth even more</a:t>
            </a:r>
            <a:endParaRPr b="0" lang="en-US" sz="2600" spc="-1" strike="noStrike">
              <a:latin typeface="Arial"/>
            </a:endParaRPr>
          </a:p>
        </p:txBody>
      </p:sp>
      <p:sp>
        <p:nvSpPr>
          <p:cNvPr id="171" name="TextShape 3"/>
          <p:cNvSpPr txBox="1"/>
          <p:nvPr/>
        </p:nvSpPr>
        <p:spPr>
          <a:xfrm>
            <a:off x="0" y="6420240"/>
            <a:ext cx="2021760" cy="346320"/>
          </a:xfrm>
          <a:prstGeom prst="rect">
            <a:avLst/>
          </a:prstGeom>
          <a:noFill/>
          <a:ln>
            <a:noFill/>
          </a:ln>
        </p:spPr>
        <p:txBody>
          <a:bodyPr lIns="90000" rIns="90000" tIns="45000" bIns="45000">
            <a:noAutofit/>
          </a:bodyPr>
          <a:p>
            <a:r>
              <a:rPr b="0" lang="en-US" sz="1800" spc="-1" strike="noStrike">
                <a:latin typeface="Arial"/>
              </a:rPr>
              <a:t>Otto &amp; Day (2007)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1"/>
          <p:cNvSpPr txBox="1"/>
          <p:nvPr/>
        </p:nvSpPr>
        <p:spPr>
          <a:xfrm>
            <a:off x="822960" y="286920"/>
            <a:ext cx="7543440" cy="1450440"/>
          </a:xfrm>
          <a:prstGeom prst="rect">
            <a:avLst/>
          </a:prstGeom>
          <a:noFill/>
          <a:ln>
            <a:noFill/>
          </a:ln>
        </p:spPr>
        <p:txBody>
          <a:bodyPr lIns="0" rIns="0" tIns="0" bIns="0" anchor="ctr">
            <a:noAutofit/>
          </a:bodyPr>
          <a:p>
            <a:r>
              <a:rPr b="0" lang="en-US" sz="3200" spc="-1" strike="noStrike">
                <a:solidFill>
                  <a:srgbClr val="000000"/>
                </a:solidFill>
                <a:latin typeface="Calibri"/>
              </a:rPr>
              <a:t>Why do we use models?</a:t>
            </a:r>
            <a:endParaRPr b="0" lang="en-US" sz="3200" spc="-1" strike="noStrike">
              <a:solidFill>
                <a:srgbClr val="000000"/>
              </a:solidFill>
              <a:latin typeface="Calibri"/>
            </a:endParaRPr>
          </a:p>
        </p:txBody>
      </p:sp>
      <p:pic>
        <p:nvPicPr>
          <p:cNvPr id="173" name="" descr=""/>
          <p:cNvPicPr/>
          <p:nvPr/>
        </p:nvPicPr>
        <p:blipFill>
          <a:blip r:embed="rId1"/>
          <a:stretch/>
        </p:blipFill>
        <p:spPr>
          <a:xfrm>
            <a:off x="0" y="2075760"/>
            <a:ext cx="9143640" cy="36849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1"/>
          <p:cNvSpPr txBox="1"/>
          <p:nvPr/>
        </p:nvSpPr>
        <p:spPr>
          <a:xfrm>
            <a:off x="822960" y="286560"/>
            <a:ext cx="7543440" cy="1450440"/>
          </a:xfrm>
          <a:prstGeom prst="rect">
            <a:avLst/>
          </a:prstGeom>
          <a:noFill/>
          <a:ln>
            <a:noFill/>
          </a:ln>
        </p:spPr>
        <p:txBody>
          <a:bodyPr lIns="0" rIns="0" tIns="0" bIns="0" anchor="ctr">
            <a:noAutofit/>
          </a:bodyPr>
          <a:p>
            <a:endParaRPr b="0" lang="en-US" sz="1800" spc="-1" strike="noStrike">
              <a:solidFill>
                <a:srgbClr val="000000"/>
              </a:solidFill>
              <a:latin typeface="Calibri"/>
            </a:endParaRPr>
          </a:p>
        </p:txBody>
      </p:sp>
      <p:pic>
        <p:nvPicPr>
          <p:cNvPr id="175" name="" descr=""/>
          <p:cNvPicPr/>
          <p:nvPr/>
        </p:nvPicPr>
        <p:blipFill>
          <a:blip r:embed="rId1"/>
          <a:stretch/>
        </p:blipFill>
        <p:spPr>
          <a:xfrm>
            <a:off x="42840" y="343440"/>
            <a:ext cx="9143640" cy="51429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822960" y="286560"/>
            <a:ext cx="7543440" cy="1450440"/>
          </a:xfrm>
          <a:prstGeom prst="rect">
            <a:avLst/>
          </a:prstGeom>
          <a:noFill/>
          <a:ln>
            <a:noFill/>
          </a:ln>
        </p:spPr>
        <p:txBody>
          <a:bodyPr lIns="0" rIns="0" tIns="0" bIns="0" anchor="ctr">
            <a:noAutofit/>
          </a:bodyPr>
          <a:p>
            <a:r>
              <a:rPr b="0" lang="en-US" sz="3200" spc="-1" strike="noStrike">
                <a:solidFill>
                  <a:srgbClr val="000000"/>
                </a:solidFill>
                <a:latin typeface="Calibri"/>
              </a:rPr>
              <a:t>How do you know if the right whale will or will not recover?</a:t>
            </a:r>
            <a:endParaRPr b="0" lang="en-US" sz="3200" spc="-1" strike="noStrike">
              <a:solidFill>
                <a:srgbClr val="000000"/>
              </a:solidFill>
              <a:latin typeface="Calibri"/>
            </a:endParaRPr>
          </a:p>
        </p:txBody>
      </p:sp>
      <p:sp>
        <p:nvSpPr>
          <p:cNvPr id="177" name="TextShape 2"/>
          <p:cNvSpPr txBox="1"/>
          <p:nvPr/>
        </p:nvSpPr>
        <p:spPr>
          <a:xfrm>
            <a:off x="1371600" y="2845080"/>
            <a:ext cx="6400800" cy="2133720"/>
          </a:xfrm>
          <a:prstGeom prst="rect">
            <a:avLst/>
          </a:prstGeom>
          <a:noFill/>
          <a:ln>
            <a:noFill/>
          </a:ln>
        </p:spPr>
        <p:txBody>
          <a:bodyPr lIns="90000" rIns="90000" tIns="45000" bIns="45000">
            <a:noAutofit/>
          </a:bodyPr>
          <a:p>
            <a:pPr algn="ctr"/>
            <a:r>
              <a:rPr b="1" lang="en-US" sz="4800" spc="-1" strike="noStrike">
                <a:latin typeface="Arial"/>
              </a:rPr>
              <a:t>Impossible to answer this question without a model!</a:t>
            </a:r>
            <a:endParaRPr b="1" lang="en-US" sz="4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Shape 1"/>
          <p:cNvSpPr txBox="1"/>
          <p:nvPr/>
        </p:nvSpPr>
        <p:spPr>
          <a:xfrm>
            <a:off x="822960" y="286560"/>
            <a:ext cx="7543440" cy="1450440"/>
          </a:xfrm>
          <a:prstGeom prst="rect">
            <a:avLst/>
          </a:prstGeom>
          <a:noFill/>
          <a:ln>
            <a:noFill/>
          </a:ln>
        </p:spPr>
        <p:txBody>
          <a:bodyPr lIns="0" rIns="0" tIns="0" bIns="0" anchor="ctr">
            <a:noAutofit/>
          </a:bodyPr>
          <a:p>
            <a:r>
              <a:rPr b="0" lang="en-US" sz="3200" spc="-1" strike="noStrike">
                <a:solidFill>
                  <a:srgbClr val="000000"/>
                </a:solidFill>
                <a:latin typeface="Calibri"/>
              </a:rPr>
              <a:t>How do you know if the right whale will or will not recover?</a:t>
            </a:r>
            <a:endParaRPr b="0" lang="en-US" sz="3200" spc="-1" strike="noStrike">
              <a:solidFill>
                <a:srgbClr val="000000"/>
              </a:solidFill>
              <a:latin typeface="Calibri"/>
            </a:endParaRPr>
          </a:p>
        </p:txBody>
      </p:sp>
      <p:sp>
        <p:nvSpPr>
          <p:cNvPr id="179" name="TextShape 2"/>
          <p:cNvSpPr txBox="1"/>
          <p:nvPr/>
        </p:nvSpPr>
        <p:spPr>
          <a:xfrm>
            <a:off x="1371600" y="2845080"/>
            <a:ext cx="6400800" cy="2133720"/>
          </a:xfrm>
          <a:prstGeom prst="rect">
            <a:avLst/>
          </a:prstGeom>
          <a:noFill/>
          <a:ln>
            <a:noFill/>
          </a:ln>
        </p:spPr>
        <p:txBody>
          <a:bodyPr lIns="90000" rIns="90000" tIns="45000" bIns="45000">
            <a:noAutofit/>
          </a:bodyPr>
          <a:p>
            <a:pPr algn="ctr"/>
            <a:r>
              <a:rPr b="0" lang="en-US" sz="4800" spc="-1" strike="noStrike">
                <a:latin typeface="Arial"/>
              </a:rPr>
              <a:t>Well, let’s frame it as a </a:t>
            </a:r>
            <a:r>
              <a:rPr b="1" lang="en-US" sz="4800" spc="-1" strike="noStrike">
                <a:latin typeface="Arial"/>
              </a:rPr>
              <a:t>mathematical</a:t>
            </a:r>
            <a:r>
              <a:rPr b="0" lang="en-US" sz="4800" spc="-1" strike="noStrike">
                <a:latin typeface="Arial"/>
              </a:rPr>
              <a:t> question</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822960" y="286560"/>
            <a:ext cx="7543440" cy="1450440"/>
          </a:xfrm>
          <a:prstGeom prst="rect">
            <a:avLst/>
          </a:prstGeom>
          <a:noFill/>
          <a:ln>
            <a:noFill/>
          </a:ln>
        </p:spPr>
        <p:txBody>
          <a:bodyPr lIns="0" rIns="0" tIns="0" bIns="0" anchor="ctr">
            <a:noAutofit/>
          </a:bodyPr>
          <a:p>
            <a:r>
              <a:rPr b="0" lang="en-US" sz="3200" spc="-1" strike="noStrike">
                <a:solidFill>
                  <a:srgbClr val="000000"/>
                </a:solidFill>
                <a:latin typeface="Calibri"/>
              </a:rPr>
              <a:t>But wait, to do so, we need a more </a:t>
            </a:r>
            <a:r>
              <a:rPr b="1" lang="en-US" sz="3200" spc="-1" strike="noStrike">
                <a:solidFill>
                  <a:srgbClr val="000000"/>
                </a:solidFill>
                <a:latin typeface="Calibri"/>
              </a:rPr>
              <a:t>specific </a:t>
            </a:r>
            <a:r>
              <a:rPr b="0" lang="en-US" sz="3200" spc="-1" strike="noStrike">
                <a:solidFill>
                  <a:srgbClr val="000000"/>
                </a:solidFill>
                <a:latin typeface="Calibri"/>
              </a:rPr>
              <a:t>biological question</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Retrospect</Template>
  <TotalTime>30</TotalTime>
  <Application>LibreOffice/6.4.7.2$Linux_X86_64 LibreOffice_project/40$Build-2</Application>
  <Words>5</Words>
  <Paragraphs>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2021-10-11T21:06:58Z</dcterms:created>
  <dc:creator>Alexandra Davis</dc:creator>
  <dc:description/>
  <dc:language>en-US</dc:language>
  <cp:lastModifiedBy/>
  <dcterms:modified xsi:type="dcterms:W3CDTF">2021-10-14T05:02:44Z</dcterms:modified>
  <cp:revision>4</cp:revision>
  <dc:subject/>
  <dc:title>Test slide design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2</vt:i4>
  </property>
</Properties>
</file>